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Do Hyeon"/>
      <p:regular r:id="rId27"/>
    </p:embeddedFont>
    <p:embeddedFont>
      <p:font typeface="Bebas Neue"/>
      <p:regular r:id="rId28"/>
    </p:embeddedFont>
    <p:embeddedFont>
      <p:font typeface="Didact Gothic"/>
      <p:regular r:id="rId29"/>
    </p:embeddedFont>
    <p:embeddedFont>
      <p:font typeface="Century Gothic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02FDE2-8BD6-4709-8DBA-AFC4B44D2828}">
  <a:tblStyle styleId="{C102FDE2-8BD6-4709-8DBA-AFC4B44D28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BebasNeue-regular.fntdata"/><Relationship Id="rId27" Type="http://schemas.openxmlformats.org/officeDocument/2006/relationships/font" Target="fonts/DoHyeon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DidactGothic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bold.fntdata"/><Relationship Id="rId30" Type="http://schemas.openxmlformats.org/officeDocument/2006/relationships/font" Target="fonts/CenturyGothic-regular.fntdata"/><Relationship Id="rId11" Type="http://schemas.openxmlformats.org/officeDocument/2006/relationships/slide" Target="slides/slide5.xml"/><Relationship Id="rId33" Type="http://schemas.openxmlformats.org/officeDocument/2006/relationships/font" Target="fonts/CenturyGothic-boldItalic.fntdata"/><Relationship Id="rId10" Type="http://schemas.openxmlformats.org/officeDocument/2006/relationships/slide" Target="slides/slide4.xml"/><Relationship Id="rId32" Type="http://schemas.openxmlformats.org/officeDocument/2006/relationships/font" Target="fonts/CenturyGothic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2a4dd4cabc5_1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2a4dd4cabc5_1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2a4dd4cabc5_1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2a4dd4cabc5_1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2a4dd4cabc5_1_9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2a4dd4cabc5_1_9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2a4dd4cabc5_1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2a4dd4cabc5_1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2a4dd4cabc5_1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2a4dd4cabc5_1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2a4dd4cabc5_1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2a4dd4cabc5_1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2a4dd4cabc5_1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2a4dd4cabc5_1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2a4dd4cabc5_1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2a4dd4cabc5_1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2a4dd4cabc5_1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2a4dd4cabc5_1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g2a4dd4cabc5_1_1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" name="Google Shape;1808;g2a4dd4cabc5_1_1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a4dd4cabc5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2a4dd4cabc5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a4dd4cabc5_1_1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" name="Google Shape;1866;g2a4dd4cabc5_1_1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2a4dd4cabc5_0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2a4dd4cabc5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a4dd4cabc5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2a4dd4cabc5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a4dd4cabc5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2a4dd4cabc5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2a4dd4cabc5_1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2a4dd4cabc5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2a4dd4cabc5_1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2a4dd4cabc5_1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2a4dd4cabc5_1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2a4dd4cabc5_1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2a4dd4cabc5_1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2a4dd4cabc5_1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rect b="b" l="l" r="r" t="t"/>
            <a:pathLst>
              <a:path extrusionOk="0" h="24164" w="9296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rect b="b" l="l" r="r" t="t"/>
            <a:pathLst>
              <a:path extrusionOk="0" h="39944" w="15165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rect b="b" l="l" r="r" t="t"/>
            <a:pathLst>
              <a:path extrusionOk="0" h="10561" w="18325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rect b="b" l="l" r="r" t="t"/>
            <a:pathLst>
              <a:path extrusionOk="0" h="9404" w="9846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rect b="b" l="l" r="r" t="t"/>
            <a:pathLst>
              <a:path extrusionOk="0" h="8469" w="23301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rect b="b" l="l" r="r" t="t"/>
            <a:pathLst>
              <a:path extrusionOk="0" h="8161" w="25681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rect b="b" l="l" r="r" t="t"/>
            <a:pathLst>
              <a:path extrusionOk="0" h="10191" w="30576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rect b="b" l="l" r="r" t="t"/>
            <a:pathLst>
              <a:path extrusionOk="0" h="10431" w="22311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rect b="b" l="l" r="r" t="t"/>
            <a:pathLst>
              <a:path extrusionOk="0" h="8037" w="11236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rect b="b" l="l" r="r" t="t"/>
            <a:pathLst>
              <a:path extrusionOk="0" h="57854" w="265661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rect b="b" l="l" r="r" t="t"/>
            <a:pathLst>
              <a:path extrusionOk="0" h="26681" w="297334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rect b="b" l="l" r="r" t="t"/>
            <a:pathLst>
              <a:path extrusionOk="0" h="49980" w="206035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rect b="b" l="l" r="r" t="t"/>
            <a:pathLst>
              <a:path extrusionOk="0" h="39280" w="127093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/>
          <p:nvPr>
            <p:ph hasCustomPrompt="1" type="title"/>
          </p:nvPr>
        </p:nvSpPr>
        <p:spPr>
          <a:xfrm>
            <a:off x="720000" y="1538450"/>
            <a:ext cx="52692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/>
          <p:nvPr>
            <p:ph idx="1" type="subTitle"/>
          </p:nvPr>
        </p:nvSpPr>
        <p:spPr>
          <a:xfrm>
            <a:off x="720000" y="3049600"/>
            <a:ext cx="52692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8" name="Google Shape;208;p11"/>
          <p:cNvSpPr/>
          <p:nvPr/>
        </p:nvSpPr>
        <p:spPr>
          <a:xfrm rot="3596023">
            <a:off x="2975352" y="949665"/>
            <a:ext cx="356624" cy="676456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11"/>
          <p:cNvGrpSpPr/>
          <p:nvPr/>
        </p:nvGrpSpPr>
        <p:grpSpPr>
          <a:xfrm rot="-794769">
            <a:off x="487280" y="204085"/>
            <a:ext cx="1230953" cy="838421"/>
            <a:chOff x="3863003" y="76204"/>
            <a:chExt cx="881421" cy="520583"/>
          </a:xfrm>
        </p:grpSpPr>
        <p:sp>
          <p:nvSpPr>
            <p:cNvPr id="210" name="Google Shape;210;p11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11"/>
          <p:cNvSpPr/>
          <p:nvPr/>
        </p:nvSpPr>
        <p:spPr>
          <a:xfrm rot="-2700000">
            <a:off x="338850" y="1885002"/>
            <a:ext cx="287751" cy="505102"/>
          </a:xfrm>
          <a:custGeom>
            <a:rect b="b" l="l" r="r" t="t"/>
            <a:pathLst>
              <a:path extrusionOk="0" h="40380" w="23004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3828779" y="-71752"/>
            <a:ext cx="1289220" cy="570377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-9" y="4733877"/>
            <a:ext cx="745333" cy="655134"/>
          </a:xfrm>
          <a:custGeom>
            <a:rect b="b" l="l" r="r" t="t"/>
            <a:pathLst>
              <a:path extrusionOk="0" h="40100" w="45621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116301" y="4367083"/>
            <a:ext cx="560627" cy="428200"/>
          </a:xfrm>
          <a:custGeom>
            <a:rect b="b" l="l" r="r" t="t"/>
            <a:pathLst>
              <a:path extrusionOk="0" h="49275" w="64514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7393396" y="498625"/>
            <a:ext cx="793686" cy="492380"/>
          </a:xfrm>
          <a:custGeom>
            <a:rect b="b" l="l" r="r" t="t"/>
            <a:pathLst>
              <a:path extrusionOk="0" h="34010" w="54822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8800774" y="4373083"/>
            <a:ext cx="201049" cy="213760"/>
          </a:xfrm>
          <a:custGeom>
            <a:rect b="b" l="l" r="r" t="t"/>
            <a:pathLst>
              <a:path extrusionOk="0" h="13084" w="12306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8257250" y="4119309"/>
            <a:ext cx="36563" cy="94839"/>
          </a:xfrm>
          <a:custGeom>
            <a:rect b="b" l="l" r="r" t="t"/>
            <a:pathLst>
              <a:path extrusionOk="0" h="5805" w="2238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8575946" y="4806938"/>
            <a:ext cx="90657" cy="137055"/>
          </a:xfrm>
          <a:custGeom>
            <a:rect b="b" l="l" r="r" t="t"/>
            <a:pathLst>
              <a:path extrusionOk="0" h="8389" w="5549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8729387" y="4993545"/>
            <a:ext cx="113611" cy="82929"/>
          </a:xfrm>
          <a:custGeom>
            <a:rect b="b" l="l" r="r" t="t"/>
            <a:pathLst>
              <a:path extrusionOk="0" h="5076" w="6954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8907760" y="5049207"/>
            <a:ext cx="101619" cy="38491"/>
          </a:xfrm>
          <a:custGeom>
            <a:rect b="b" l="l" r="r" t="t"/>
            <a:pathLst>
              <a:path extrusionOk="0" h="2356" w="622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2771610" y="4254860"/>
            <a:ext cx="528856" cy="634500"/>
          </a:xfrm>
          <a:custGeom>
            <a:rect b="b" l="l" r="r" t="t"/>
            <a:pathLst>
              <a:path extrusionOk="0" h="101277" w="5420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"/>
          <p:cNvSpPr/>
          <p:nvPr/>
        </p:nvSpPr>
        <p:spPr>
          <a:xfrm rot="10800000">
            <a:off x="4022400" y="4089386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5746425" y="1293575"/>
            <a:ext cx="273375" cy="24488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6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/>
          <p:nvPr>
            <p:ph type="title"/>
          </p:nvPr>
        </p:nvSpPr>
        <p:spPr>
          <a:xfrm>
            <a:off x="720000" y="540000"/>
            <a:ext cx="3852000" cy="14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13"/>
          <p:cNvSpPr/>
          <p:nvPr/>
        </p:nvSpPr>
        <p:spPr>
          <a:xfrm rot="2522481">
            <a:off x="7899723" y="185602"/>
            <a:ext cx="204385" cy="820688"/>
          </a:xfrm>
          <a:custGeom>
            <a:rect b="b" l="l" r="r" t="t"/>
            <a:pathLst>
              <a:path extrusionOk="0" h="90289" w="16763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6251882" y="255357"/>
            <a:ext cx="332689" cy="361572"/>
          </a:xfrm>
          <a:custGeom>
            <a:rect b="b" l="l" r="r" t="t"/>
            <a:pathLst>
              <a:path extrusionOk="0" h="33111" w="22713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3"/>
          <p:cNvSpPr/>
          <p:nvPr/>
        </p:nvSpPr>
        <p:spPr>
          <a:xfrm rot="-6586196">
            <a:off x="9092844" y="2893105"/>
            <a:ext cx="152818" cy="173285"/>
          </a:xfrm>
          <a:custGeom>
            <a:rect b="b" l="l" r="r" t="t"/>
            <a:pathLst>
              <a:path extrusionOk="0" h="12231" w="8042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3"/>
          <p:cNvSpPr/>
          <p:nvPr/>
        </p:nvSpPr>
        <p:spPr>
          <a:xfrm rot="-6586196">
            <a:off x="8905124" y="2796665"/>
            <a:ext cx="129141" cy="58399"/>
          </a:xfrm>
          <a:custGeom>
            <a:rect b="b" l="l" r="r" t="t"/>
            <a:pathLst>
              <a:path extrusionOk="0" h="4122" w="6796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3"/>
          <p:cNvSpPr/>
          <p:nvPr/>
        </p:nvSpPr>
        <p:spPr>
          <a:xfrm rot="-6586196">
            <a:off x="8750124" y="2603090"/>
            <a:ext cx="120666" cy="78220"/>
          </a:xfrm>
          <a:custGeom>
            <a:rect b="b" l="l" r="r" t="t"/>
            <a:pathLst>
              <a:path extrusionOk="0" h="5521" w="635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3"/>
          <p:cNvSpPr/>
          <p:nvPr/>
        </p:nvSpPr>
        <p:spPr>
          <a:xfrm rot="-6586196">
            <a:off x="8525982" y="2457678"/>
            <a:ext cx="118785" cy="120794"/>
          </a:xfrm>
          <a:custGeom>
            <a:rect b="b" l="l" r="r" t="t"/>
            <a:pathLst>
              <a:path extrusionOk="0" h="8526" w="6251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3"/>
          <p:cNvSpPr/>
          <p:nvPr/>
        </p:nvSpPr>
        <p:spPr>
          <a:xfrm rot="-6586196">
            <a:off x="8263035" y="2341290"/>
            <a:ext cx="101341" cy="136123"/>
          </a:xfrm>
          <a:custGeom>
            <a:rect b="b" l="l" r="r" t="t"/>
            <a:pathLst>
              <a:path extrusionOk="0" h="9608" w="5333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3"/>
          <p:cNvSpPr/>
          <p:nvPr/>
        </p:nvSpPr>
        <p:spPr>
          <a:xfrm rot="-6586196">
            <a:off x="7866956" y="2227101"/>
            <a:ext cx="111393" cy="146621"/>
          </a:xfrm>
          <a:custGeom>
            <a:rect b="b" l="l" r="r" t="t"/>
            <a:pathLst>
              <a:path extrusionOk="0" h="10349" w="5862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5544854" y="4235004"/>
            <a:ext cx="484905" cy="368484"/>
          </a:xfrm>
          <a:custGeom>
            <a:rect b="b" l="l" r="r" t="t"/>
            <a:pathLst>
              <a:path extrusionOk="0" h="33744" w="33105">
                <a:moveTo>
                  <a:pt x="22530" y="1"/>
                </a:moveTo>
                <a:lnTo>
                  <a:pt x="22458" y="9"/>
                </a:lnTo>
                <a:lnTo>
                  <a:pt x="22385" y="26"/>
                </a:lnTo>
                <a:lnTo>
                  <a:pt x="22312" y="42"/>
                </a:lnTo>
                <a:lnTo>
                  <a:pt x="22245" y="75"/>
                </a:lnTo>
                <a:lnTo>
                  <a:pt x="22177" y="109"/>
                </a:lnTo>
                <a:lnTo>
                  <a:pt x="22110" y="159"/>
                </a:lnTo>
                <a:lnTo>
                  <a:pt x="22042" y="209"/>
                </a:lnTo>
                <a:lnTo>
                  <a:pt x="21985" y="267"/>
                </a:lnTo>
                <a:lnTo>
                  <a:pt x="21923" y="334"/>
                </a:lnTo>
                <a:lnTo>
                  <a:pt x="21866" y="409"/>
                </a:lnTo>
                <a:lnTo>
                  <a:pt x="21814" y="483"/>
                </a:lnTo>
                <a:lnTo>
                  <a:pt x="21767" y="567"/>
                </a:lnTo>
                <a:lnTo>
                  <a:pt x="21720" y="667"/>
                </a:lnTo>
                <a:lnTo>
                  <a:pt x="21679" y="767"/>
                </a:lnTo>
                <a:lnTo>
                  <a:pt x="21643" y="866"/>
                </a:lnTo>
                <a:lnTo>
                  <a:pt x="21606" y="983"/>
                </a:lnTo>
                <a:lnTo>
                  <a:pt x="21580" y="1100"/>
                </a:lnTo>
                <a:lnTo>
                  <a:pt x="21554" y="1233"/>
                </a:lnTo>
                <a:lnTo>
                  <a:pt x="21539" y="1366"/>
                </a:lnTo>
                <a:lnTo>
                  <a:pt x="21528" y="1499"/>
                </a:lnTo>
                <a:lnTo>
                  <a:pt x="21518" y="1649"/>
                </a:lnTo>
                <a:lnTo>
                  <a:pt x="21466" y="3988"/>
                </a:lnTo>
                <a:lnTo>
                  <a:pt x="21419" y="6320"/>
                </a:lnTo>
                <a:lnTo>
                  <a:pt x="21388" y="8659"/>
                </a:lnTo>
                <a:lnTo>
                  <a:pt x="21362" y="10998"/>
                </a:lnTo>
                <a:lnTo>
                  <a:pt x="21347" y="13338"/>
                </a:lnTo>
                <a:lnTo>
                  <a:pt x="21336" y="15677"/>
                </a:lnTo>
                <a:lnTo>
                  <a:pt x="21331" y="18017"/>
                </a:lnTo>
                <a:lnTo>
                  <a:pt x="21336" y="20356"/>
                </a:lnTo>
                <a:lnTo>
                  <a:pt x="11634" y="11481"/>
                </a:lnTo>
                <a:lnTo>
                  <a:pt x="11561" y="11423"/>
                </a:lnTo>
                <a:lnTo>
                  <a:pt x="11489" y="11373"/>
                </a:lnTo>
                <a:lnTo>
                  <a:pt x="11416" y="11323"/>
                </a:lnTo>
                <a:lnTo>
                  <a:pt x="11343" y="11290"/>
                </a:lnTo>
                <a:lnTo>
                  <a:pt x="11271" y="11265"/>
                </a:lnTo>
                <a:lnTo>
                  <a:pt x="11198" y="11248"/>
                </a:lnTo>
                <a:lnTo>
                  <a:pt x="11125" y="11240"/>
                </a:lnTo>
                <a:lnTo>
                  <a:pt x="11053" y="11240"/>
                </a:lnTo>
                <a:lnTo>
                  <a:pt x="10985" y="11248"/>
                </a:lnTo>
                <a:lnTo>
                  <a:pt x="10912" y="11256"/>
                </a:lnTo>
                <a:lnTo>
                  <a:pt x="10845" y="11281"/>
                </a:lnTo>
                <a:lnTo>
                  <a:pt x="10777" y="11306"/>
                </a:lnTo>
                <a:lnTo>
                  <a:pt x="10710" y="11348"/>
                </a:lnTo>
                <a:lnTo>
                  <a:pt x="10648" y="11390"/>
                </a:lnTo>
                <a:lnTo>
                  <a:pt x="10585" y="11431"/>
                </a:lnTo>
                <a:lnTo>
                  <a:pt x="10523" y="11490"/>
                </a:lnTo>
                <a:lnTo>
                  <a:pt x="10466" y="11548"/>
                </a:lnTo>
                <a:lnTo>
                  <a:pt x="10409" y="11614"/>
                </a:lnTo>
                <a:lnTo>
                  <a:pt x="10352" y="11689"/>
                </a:lnTo>
                <a:lnTo>
                  <a:pt x="10305" y="11764"/>
                </a:lnTo>
                <a:lnTo>
                  <a:pt x="10253" y="11848"/>
                </a:lnTo>
                <a:lnTo>
                  <a:pt x="10206" y="11931"/>
                </a:lnTo>
                <a:lnTo>
                  <a:pt x="10165" y="12022"/>
                </a:lnTo>
                <a:lnTo>
                  <a:pt x="10128" y="12122"/>
                </a:lnTo>
                <a:lnTo>
                  <a:pt x="10092" y="12222"/>
                </a:lnTo>
                <a:lnTo>
                  <a:pt x="10061" y="12330"/>
                </a:lnTo>
                <a:lnTo>
                  <a:pt x="10030" y="12439"/>
                </a:lnTo>
                <a:lnTo>
                  <a:pt x="10009" y="12547"/>
                </a:lnTo>
                <a:lnTo>
                  <a:pt x="9988" y="12663"/>
                </a:lnTo>
                <a:lnTo>
                  <a:pt x="9973" y="12780"/>
                </a:lnTo>
                <a:lnTo>
                  <a:pt x="9957" y="12905"/>
                </a:lnTo>
                <a:lnTo>
                  <a:pt x="9952" y="13030"/>
                </a:lnTo>
                <a:lnTo>
                  <a:pt x="9890" y="14936"/>
                </a:lnTo>
                <a:lnTo>
                  <a:pt x="9833" y="16843"/>
                </a:lnTo>
                <a:lnTo>
                  <a:pt x="9786" y="18749"/>
                </a:lnTo>
                <a:lnTo>
                  <a:pt x="9750" y="20664"/>
                </a:lnTo>
                <a:lnTo>
                  <a:pt x="9713" y="22571"/>
                </a:lnTo>
                <a:lnTo>
                  <a:pt x="9687" y="24477"/>
                </a:lnTo>
                <a:lnTo>
                  <a:pt x="9666" y="26384"/>
                </a:lnTo>
                <a:lnTo>
                  <a:pt x="9656" y="28290"/>
                </a:lnTo>
                <a:lnTo>
                  <a:pt x="9158" y="27666"/>
                </a:lnTo>
                <a:lnTo>
                  <a:pt x="8659" y="27041"/>
                </a:lnTo>
                <a:lnTo>
                  <a:pt x="8171" y="26409"/>
                </a:lnTo>
                <a:lnTo>
                  <a:pt x="7678" y="25768"/>
                </a:lnTo>
                <a:lnTo>
                  <a:pt x="7190" y="25127"/>
                </a:lnTo>
                <a:lnTo>
                  <a:pt x="6702" y="24486"/>
                </a:lnTo>
                <a:lnTo>
                  <a:pt x="6219" y="23836"/>
                </a:lnTo>
                <a:lnTo>
                  <a:pt x="5737" y="23178"/>
                </a:lnTo>
                <a:lnTo>
                  <a:pt x="5254" y="22529"/>
                </a:lnTo>
                <a:lnTo>
                  <a:pt x="4776" y="21863"/>
                </a:lnTo>
                <a:lnTo>
                  <a:pt x="4299" y="21197"/>
                </a:lnTo>
                <a:lnTo>
                  <a:pt x="3826" y="20531"/>
                </a:lnTo>
                <a:lnTo>
                  <a:pt x="3354" y="19857"/>
                </a:lnTo>
                <a:lnTo>
                  <a:pt x="2882" y="19182"/>
                </a:lnTo>
                <a:lnTo>
                  <a:pt x="2414" y="18500"/>
                </a:lnTo>
                <a:lnTo>
                  <a:pt x="1947" y="17809"/>
                </a:lnTo>
                <a:lnTo>
                  <a:pt x="1895" y="17742"/>
                </a:lnTo>
                <a:lnTo>
                  <a:pt x="1843" y="17675"/>
                </a:lnTo>
                <a:lnTo>
                  <a:pt x="1791" y="17617"/>
                </a:lnTo>
                <a:lnTo>
                  <a:pt x="1739" y="17567"/>
                </a:lnTo>
                <a:lnTo>
                  <a:pt x="1688" y="17517"/>
                </a:lnTo>
                <a:lnTo>
                  <a:pt x="1636" y="17476"/>
                </a:lnTo>
                <a:lnTo>
                  <a:pt x="1579" y="17434"/>
                </a:lnTo>
                <a:lnTo>
                  <a:pt x="1527" y="17409"/>
                </a:lnTo>
                <a:lnTo>
                  <a:pt x="1418" y="17359"/>
                </a:lnTo>
                <a:lnTo>
                  <a:pt x="1309" y="17326"/>
                </a:lnTo>
                <a:lnTo>
                  <a:pt x="1205" y="17317"/>
                </a:lnTo>
                <a:lnTo>
                  <a:pt x="1096" y="17326"/>
                </a:lnTo>
                <a:lnTo>
                  <a:pt x="992" y="17351"/>
                </a:lnTo>
                <a:lnTo>
                  <a:pt x="888" y="17392"/>
                </a:lnTo>
                <a:lnTo>
                  <a:pt x="789" y="17442"/>
                </a:lnTo>
                <a:lnTo>
                  <a:pt x="691" y="17517"/>
                </a:lnTo>
                <a:lnTo>
                  <a:pt x="597" y="17592"/>
                </a:lnTo>
                <a:lnTo>
                  <a:pt x="509" y="17692"/>
                </a:lnTo>
                <a:lnTo>
                  <a:pt x="426" y="17792"/>
                </a:lnTo>
                <a:lnTo>
                  <a:pt x="348" y="17908"/>
                </a:lnTo>
                <a:lnTo>
                  <a:pt x="276" y="18033"/>
                </a:lnTo>
                <a:lnTo>
                  <a:pt x="208" y="18167"/>
                </a:lnTo>
                <a:lnTo>
                  <a:pt x="151" y="18308"/>
                </a:lnTo>
                <a:lnTo>
                  <a:pt x="104" y="18450"/>
                </a:lnTo>
                <a:lnTo>
                  <a:pt x="63" y="18608"/>
                </a:lnTo>
                <a:lnTo>
                  <a:pt x="32" y="18758"/>
                </a:lnTo>
                <a:lnTo>
                  <a:pt x="11" y="18924"/>
                </a:lnTo>
                <a:lnTo>
                  <a:pt x="0" y="19082"/>
                </a:lnTo>
                <a:lnTo>
                  <a:pt x="0" y="19249"/>
                </a:lnTo>
                <a:lnTo>
                  <a:pt x="11" y="19415"/>
                </a:lnTo>
                <a:lnTo>
                  <a:pt x="32" y="19582"/>
                </a:lnTo>
                <a:lnTo>
                  <a:pt x="47" y="19657"/>
                </a:lnTo>
                <a:lnTo>
                  <a:pt x="68" y="19740"/>
                </a:lnTo>
                <a:lnTo>
                  <a:pt x="94" y="19823"/>
                </a:lnTo>
                <a:lnTo>
                  <a:pt x="120" y="19907"/>
                </a:lnTo>
                <a:lnTo>
                  <a:pt x="146" y="19981"/>
                </a:lnTo>
                <a:lnTo>
                  <a:pt x="182" y="20065"/>
                </a:lnTo>
                <a:lnTo>
                  <a:pt x="218" y="20140"/>
                </a:lnTo>
                <a:lnTo>
                  <a:pt x="260" y="20223"/>
                </a:lnTo>
                <a:lnTo>
                  <a:pt x="301" y="20298"/>
                </a:lnTo>
                <a:lnTo>
                  <a:pt x="353" y="20373"/>
                </a:lnTo>
                <a:lnTo>
                  <a:pt x="940" y="21239"/>
                </a:lnTo>
                <a:lnTo>
                  <a:pt x="1537" y="22096"/>
                </a:lnTo>
                <a:lnTo>
                  <a:pt x="2134" y="22945"/>
                </a:lnTo>
                <a:lnTo>
                  <a:pt x="2731" y="23795"/>
                </a:lnTo>
                <a:lnTo>
                  <a:pt x="3338" y="24627"/>
                </a:lnTo>
                <a:lnTo>
                  <a:pt x="3941" y="25460"/>
                </a:lnTo>
                <a:lnTo>
                  <a:pt x="4553" y="26292"/>
                </a:lnTo>
                <a:lnTo>
                  <a:pt x="5166" y="27108"/>
                </a:lnTo>
                <a:lnTo>
                  <a:pt x="5778" y="27924"/>
                </a:lnTo>
                <a:lnTo>
                  <a:pt x="6401" y="28731"/>
                </a:lnTo>
                <a:lnTo>
                  <a:pt x="7019" y="29531"/>
                </a:lnTo>
                <a:lnTo>
                  <a:pt x="7647" y="30330"/>
                </a:lnTo>
                <a:lnTo>
                  <a:pt x="8275" y="31121"/>
                </a:lnTo>
                <a:lnTo>
                  <a:pt x="8909" y="31903"/>
                </a:lnTo>
                <a:lnTo>
                  <a:pt x="9542" y="32686"/>
                </a:lnTo>
                <a:lnTo>
                  <a:pt x="10180" y="33460"/>
                </a:lnTo>
                <a:lnTo>
                  <a:pt x="10248" y="33527"/>
                </a:lnTo>
                <a:lnTo>
                  <a:pt x="10315" y="33594"/>
                </a:lnTo>
                <a:lnTo>
                  <a:pt x="10383" y="33643"/>
                </a:lnTo>
                <a:lnTo>
                  <a:pt x="10456" y="33685"/>
                </a:lnTo>
                <a:lnTo>
                  <a:pt x="10523" y="33718"/>
                </a:lnTo>
                <a:lnTo>
                  <a:pt x="10596" y="33735"/>
                </a:lnTo>
                <a:lnTo>
                  <a:pt x="10668" y="33743"/>
                </a:lnTo>
                <a:lnTo>
                  <a:pt x="10741" y="33743"/>
                </a:lnTo>
                <a:lnTo>
                  <a:pt x="10814" y="33735"/>
                </a:lnTo>
                <a:lnTo>
                  <a:pt x="10881" y="33727"/>
                </a:lnTo>
                <a:lnTo>
                  <a:pt x="10954" y="33702"/>
                </a:lnTo>
                <a:lnTo>
                  <a:pt x="11021" y="33668"/>
                </a:lnTo>
                <a:lnTo>
                  <a:pt x="11094" y="33627"/>
                </a:lnTo>
                <a:lnTo>
                  <a:pt x="11156" y="33577"/>
                </a:lnTo>
                <a:lnTo>
                  <a:pt x="11224" y="33527"/>
                </a:lnTo>
                <a:lnTo>
                  <a:pt x="11286" y="33469"/>
                </a:lnTo>
                <a:lnTo>
                  <a:pt x="11348" y="33402"/>
                </a:lnTo>
                <a:lnTo>
                  <a:pt x="11411" y="33327"/>
                </a:lnTo>
                <a:lnTo>
                  <a:pt x="11468" y="33252"/>
                </a:lnTo>
                <a:lnTo>
                  <a:pt x="11520" y="33169"/>
                </a:lnTo>
                <a:lnTo>
                  <a:pt x="11572" y="33077"/>
                </a:lnTo>
                <a:lnTo>
                  <a:pt x="11618" y="32986"/>
                </a:lnTo>
                <a:lnTo>
                  <a:pt x="11665" y="32894"/>
                </a:lnTo>
                <a:lnTo>
                  <a:pt x="11701" y="32794"/>
                </a:lnTo>
                <a:lnTo>
                  <a:pt x="11743" y="32686"/>
                </a:lnTo>
                <a:lnTo>
                  <a:pt x="11774" y="32578"/>
                </a:lnTo>
                <a:lnTo>
                  <a:pt x="11800" y="32470"/>
                </a:lnTo>
                <a:lnTo>
                  <a:pt x="11826" y="32361"/>
                </a:lnTo>
                <a:lnTo>
                  <a:pt x="11842" y="32253"/>
                </a:lnTo>
                <a:lnTo>
                  <a:pt x="11857" y="32137"/>
                </a:lnTo>
                <a:lnTo>
                  <a:pt x="11868" y="32020"/>
                </a:lnTo>
                <a:lnTo>
                  <a:pt x="11868" y="31903"/>
                </a:lnTo>
                <a:lnTo>
                  <a:pt x="11873" y="29914"/>
                </a:lnTo>
                <a:lnTo>
                  <a:pt x="11883" y="27932"/>
                </a:lnTo>
                <a:lnTo>
                  <a:pt x="11899" y="25951"/>
                </a:lnTo>
                <a:lnTo>
                  <a:pt x="11930" y="23969"/>
                </a:lnTo>
                <a:lnTo>
                  <a:pt x="11961" y="21980"/>
                </a:lnTo>
                <a:lnTo>
                  <a:pt x="12003" y="19998"/>
                </a:lnTo>
                <a:lnTo>
                  <a:pt x="12054" y="18017"/>
                </a:lnTo>
                <a:lnTo>
                  <a:pt x="12106" y="16035"/>
                </a:lnTo>
                <a:lnTo>
                  <a:pt x="21887" y="24960"/>
                </a:lnTo>
                <a:lnTo>
                  <a:pt x="21954" y="25018"/>
                </a:lnTo>
                <a:lnTo>
                  <a:pt x="22022" y="25068"/>
                </a:lnTo>
                <a:lnTo>
                  <a:pt x="22094" y="25110"/>
                </a:lnTo>
                <a:lnTo>
                  <a:pt x="22167" y="25135"/>
                </a:lnTo>
                <a:lnTo>
                  <a:pt x="22234" y="25160"/>
                </a:lnTo>
                <a:lnTo>
                  <a:pt x="22307" y="25177"/>
                </a:lnTo>
                <a:lnTo>
                  <a:pt x="22380" y="25185"/>
                </a:lnTo>
                <a:lnTo>
                  <a:pt x="22452" y="25193"/>
                </a:lnTo>
                <a:lnTo>
                  <a:pt x="22525" y="25185"/>
                </a:lnTo>
                <a:lnTo>
                  <a:pt x="22598" y="25168"/>
                </a:lnTo>
                <a:lnTo>
                  <a:pt x="22665" y="25152"/>
                </a:lnTo>
                <a:lnTo>
                  <a:pt x="22733" y="25127"/>
                </a:lnTo>
                <a:lnTo>
                  <a:pt x="22800" y="25093"/>
                </a:lnTo>
                <a:lnTo>
                  <a:pt x="22868" y="25052"/>
                </a:lnTo>
                <a:lnTo>
                  <a:pt x="22935" y="25002"/>
                </a:lnTo>
                <a:lnTo>
                  <a:pt x="22998" y="24952"/>
                </a:lnTo>
                <a:lnTo>
                  <a:pt x="23055" y="24893"/>
                </a:lnTo>
                <a:lnTo>
                  <a:pt x="23117" y="24827"/>
                </a:lnTo>
                <a:lnTo>
                  <a:pt x="23169" y="24760"/>
                </a:lnTo>
                <a:lnTo>
                  <a:pt x="23221" y="24685"/>
                </a:lnTo>
                <a:lnTo>
                  <a:pt x="23273" y="24602"/>
                </a:lnTo>
                <a:lnTo>
                  <a:pt x="23319" y="24519"/>
                </a:lnTo>
                <a:lnTo>
                  <a:pt x="23361" y="24427"/>
                </a:lnTo>
                <a:lnTo>
                  <a:pt x="23402" y="24327"/>
                </a:lnTo>
                <a:lnTo>
                  <a:pt x="23439" y="24227"/>
                </a:lnTo>
                <a:lnTo>
                  <a:pt x="23470" y="24128"/>
                </a:lnTo>
                <a:lnTo>
                  <a:pt x="23496" y="24019"/>
                </a:lnTo>
                <a:lnTo>
                  <a:pt x="23517" y="23911"/>
                </a:lnTo>
                <a:lnTo>
                  <a:pt x="23537" y="23795"/>
                </a:lnTo>
                <a:lnTo>
                  <a:pt x="23548" y="23670"/>
                </a:lnTo>
                <a:lnTo>
                  <a:pt x="23553" y="23545"/>
                </a:lnTo>
                <a:lnTo>
                  <a:pt x="23558" y="23420"/>
                </a:lnTo>
                <a:lnTo>
                  <a:pt x="23543" y="21114"/>
                </a:lnTo>
                <a:lnTo>
                  <a:pt x="23537" y="18799"/>
                </a:lnTo>
                <a:lnTo>
                  <a:pt x="23537" y="16493"/>
                </a:lnTo>
                <a:lnTo>
                  <a:pt x="23543" y="14187"/>
                </a:lnTo>
                <a:lnTo>
                  <a:pt x="23553" y="11881"/>
                </a:lnTo>
                <a:lnTo>
                  <a:pt x="23569" y="9566"/>
                </a:lnTo>
                <a:lnTo>
                  <a:pt x="23589" y="7260"/>
                </a:lnTo>
                <a:lnTo>
                  <a:pt x="23615" y="4954"/>
                </a:lnTo>
                <a:lnTo>
                  <a:pt x="24669" y="6186"/>
                </a:lnTo>
                <a:lnTo>
                  <a:pt x="25723" y="7418"/>
                </a:lnTo>
                <a:lnTo>
                  <a:pt x="26772" y="8659"/>
                </a:lnTo>
                <a:lnTo>
                  <a:pt x="27820" y="9908"/>
                </a:lnTo>
                <a:lnTo>
                  <a:pt x="29917" y="12405"/>
                </a:lnTo>
                <a:lnTo>
                  <a:pt x="32009" y="14911"/>
                </a:lnTo>
                <a:lnTo>
                  <a:pt x="32072" y="14978"/>
                </a:lnTo>
                <a:lnTo>
                  <a:pt x="32139" y="15028"/>
                </a:lnTo>
                <a:lnTo>
                  <a:pt x="32202" y="15070"/>
                </a:lnTo>
                <a:lnTo>
                  <a:pt x="32264" y="15094"/>
                </a:lnTo>
                <a:lnTo>
                  <a:pt x="32326" y="15111"/>
                </a:lnTo>
                <a:lnTo>
                  <a:pt x="32394" y="15111"/>
                </a:lnTo>
                <a:lnTo>
                  <a:pt x="32456" y="15103"/>
                </a:lnTo>
                <a:lnTo>
                  <a:pt x="32513" y="15078"/>
                </a:lnTo>
                <a:lnTo>
                  <a:pt x="32575" y="15053"/>
                </a:lnTo>
                <a:lnTo>
                  <a:pt x="32632" y="15011"/>
                </a:lnTo>
                <a:lnTo>
                  <a:pt x="32690" y="14961"/>
                </a:lnTo>
                <a:lnTo>
                  <a:pt x="32741" y="14903"/>
                </a:lnTo>
                <a:lnTo>
                  <a:pt x="32793" y="14845"/>
                </a:lnTo>
                <a:lnTo>
                  <a:pt x="32840" y="14770"/>
                </a:lnTo>
                <a:lnTo>
                  <a:pt x="32887" y="14695"/>
                </a:lnTo>
                <a:lnTo>
                  <a:pt x="32928" y="14612"/>
                </a:lnTo>
                <a:lnTo>
                  <a:pt x="32965" y="14528"/>
                </a:lnTo>
                <a:lnTo>
                  <a:pt x="33001" y="14437"/>
                </a:lnTo>
                <a:lnTo>
                  <a:pt x="33032" y="14345"/>
                </a:lnTo>
                <a:lnTo>
                  <a:pt x="33053" y="14245"/>
                </a:lnTo>
                <a:lnTo>
                  <a:pt x="33074" y="14145"/>
                </a:lnTo>
                <a:lnTo>
                  <a:pt x="33089" y="14045"/>
                </a:lnTo>
                <a:lnTo>
                  <a:pt x="33100" y="13946"/>
                </a:lnTo>
                <a:lnTo>
                  <a:pt x="33105" y="13846"/>
                </a:lnTo>
                <a:lnTo>
                  <a:pt x="33100" y="13737"/>
                </a:lnTo>
                <a:lnTo>
                  <a:pt x="33094" y="13638"/>
                </a:lnTo>
                <a:lnTo>
                  <a:pt x="33079" y="13538"/>
                </a:lnTo>
                <a:lnTo>
                  <a:pt x="33053" y="13438"/>
                </a:lnTo>
                <a:lnTo>
                  <a:pt x="33027" y="13346"/>
                </a:lnTo>
                <a:lnTo>
                  <a:pt x="32985" y="13255"/>
                </a:lnTo>
                <a:lnTo>
                  <a:pt x="32944" y="13163"/>
                </a:lnTo>
                <a:lnTo>
                  <a:pt x="32892" y="13080"/>
                </a:lnTo>
                <a:lnTo>
                  <a:pt x="32305" y="12264"/>
                </a:lnTo>
                <a:lnTo>
                  <a:pt x="31719" y="11448"/>
                </a:lnTo>
                <a:lnTo>
                  <a:pt x="31132" y="10640"/>
                </a:lnTo>
                <a:lnTo>
                  <a:pt x="30540" y="9841"/>
                </a:lnTo>
                <a:lnTo>
                  <a:pt x="29949" y="9042"/>
                </a:lnTo>
                <a:lnTo>
                  <a:pt x="29357" y="8243"/>
                </a:lnTo>
                <a:lnTo>
                  <a:pt x="28163" y="6669"/>
                </a:lnTo>
                <a:lnTo>
                  <a:pt x="26964" y="5096"/>
                </a:lnTo>
                <a:lnTo>
                  <a:pt x="25754" y="3539"/>
                </a:lnTo>
                <a:lnTo>
                  <a:pt x="24544" y="1990"/>
                </a:lnTo>
                <a:lnTo>
                  <a:pt x="23335" y="442"/>
                </a:lnTo>
                <a:lnTo>
                  <a:pt x="23267" y="359"/>
                </a:lnTo>
                <a:lnTo>
                  <a:pt x="23195" y="292"/>
                </a:lnTo>
                <a:lnTo>
                  <a:pt x="23127" y="225"/>
                </a:lnTo>
                <a:lnTo>
                  <a:pt x="23055" y="167"/>
                </a:lnTo>
                <a:lnTo>
                  <a:pt x="22982" y="117"/>
                </a:lnTo>
                <a:lnTo>
                  <a:pt x="22904" y="84"/>
                </a:lnTo>
                <a:lnTo>
                  <a:pt x="22831" y="51"/>
                </a:lnTo>
                <a:lnTo>
                  <a:pt x="22754" y="26"/>
                </a:lnTo>
                <a:lnTo>
                  <a:pt x="22681" y="9"/>
                </a:lnTo>
                <a:lnTo>
                  <a:pt x="2260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/>
          <p:nvPr>
            <p:ph idx="1" type="subTitle"/>
          </p:nvPr>
        </p:nvSpPr>
        <p:spPr>
          <a:xfrm>
            <a:off x="930300" y="2752250"/>
            <a:ext cx="33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14"/>
          <p:cNvSpPr txBox="1"/>
          <p:nvPr>
            <p:ph idx="2" type="subTitle"/>
          </p:nvPr>
        </p:nvSpPr>
        <p:spPr>
          <a:xfrm>
            <a:off x="4920150" y="2752250"/>
            <a:ext cx="33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4" name="Google Shape;244;p14"/>
          <p:cNvSpPr txBox="1"/>
          <p:nvPr>
            <p:ph idx="3" type="subTitle"/>
          </p:nvPr>
        </p:nvSpPr>
        <p:spPr>
          <a:xfrm>
            <a:off x="1092575" y="3248600"/>
            <a:ext cx="3015300" cy="9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4"/>
          <p:cNvSpPr txBox="1"/>
          <p:nvPr>
            <p:ph idx="4" type="subTitle"/>
          </p:nvPr>
        </p:nvSpPr>
        <p:spPr>
          <a:xfrm>
            <a:off x="5082550" y="3248600"/>
            <a:ext cx="3015300" cy="9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14"/>
          <p:cNvSpPr/>
          <p:nvPr/>
        </p:nvSpPr>
        <p:spPr>
          <a:xfrm flipH="1" rot="6946894">
            <a:off x="7881448" y="714844"/>
            <a:ext cx="642085" cy="52779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4315" y="233691"/>
            <a:ext cx="381508" cy="477377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4"/>
          <p:cNvSpPr/>
          <p:nvPr/>
        </p:nvSpPr>
        <p:spPr>
          <a:xfrm flipH="1" rot="10800000">
            <a:off x="8478649" y="233707"/>
            <a:ext cx="428717" cy="299902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4"/>
          <p:cNvSpPr/>
          <p:nvPr/>
        </p:nvSpPr>
        <p:spPr>
          <a:xfrm flipH="1" rot="10800000">
            <a:off x="8440964" y="176423"/>
            <a:ext cx="380079" cy="277692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4"/>
          <p:cNvSpPr/>
          <p:nvPr/>
        </p:nvSpPr>
        <p:spPr>
          <a:xfrm flipH="1" rot="10800000">
            <a:off x="7923937" y="228610"/>
            <a:ext cx="59923" cy="105900"/>
          </a:xfrm>
          <a:custGeom>
            <a:rect b="b" l="l" r="r" t="t"/>
            <a:pathLst>
              <a:path extrusionOk="0" h="10561" w="18325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4"/>
          <p:cNvSpPr/>
          <p:nvPr/>
        </p:nvSpPr>
        <p:spPr>
          <a:xfrm flipH="1" rot="10800000">
            <a:off x="7922623" y="420350"/>
            <a:ext cx="32196" cy="94299"/>
          </a:xfrm>
          <a:custGeom>
            <a:rect b="b" l="l" r="r" t="t"/>
            <a:pathLst>
              <a:path extrusionOk="0" h="9404" w="9846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4"/>
          <p:cNvSpPr/>
          <p:nvPr/>
        </p:nvSpPr>
        <p:spPr>
          <a:xfrm flipH="1" rot="10800000">
            <a:off x="7963370" y="562395"/>
            <a:ext cx="76194" cy="84923"/>
          </a:xfrm>
          <a:custGeom>
            <a:rect b="b" l="l" r="r" t="t"/>
            <a:pathLst>
              <a:path extrusionOk="0" h="8469" w="23301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4"/>
          <p:cNvSpPr/>
          <p:nvPr/>
        </p:nvSpPr>
        <p:spPr>
          <a:xfrm flipH="1" rot="10800000">
            <a:off x="8495790" y="1040931"/>
            <a:ext cx="83977" cy="81834"/>
          </a:xfrm>
          <a:custGeom>
            <a:rect b="b" l="l" r="r" t="t"/>
            <a:pathLst>
              <a:path extrusionOk="0" h="8161" w="25681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4"/>
          <p:cNvSpPr/>
          <p:nvPr/>
        </p:nvSpPr>
        <p:spPr>
          <a:xfrm flipH="1" rot="10800000">
            <a:off x="8669007" y="1216727"/>
            <a:ext cx="99984" cy="102190"/>
          </a:xfrm>
          <a:custGeom>
            <a:rect b="b" l="l" r="r" t="t"/>
            <a:pathLst>
              <a:path extrusionOk="0" h="10191" w="30576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4"/>
          <p:cNvSpPr/>
          <p:nvPr/>
        </p:nvSpPr>
        <p:spPr>
          <a:xfrm flipH="1" rot="-5400000">
            <a:off x="-162934" y="839580"/>
            <a:ext cx="716024" cy="390161"/>
          </a:xfrm>
          <a:custGeom>
            <a:rect b="b" l="l" r="r" t="t"/>
            <a:pathLst>
              <a:path extrusionOk="0" h="43472" w="243753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4"/>
          <p:cNvSpPr/>
          <p:nvPr/>
        </p:nvSpPr>
        <p:spPr>
          <a:xfrm flipH="1" rot="10800000">
            <a:off x="8242013" y="4476536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4"/>
          <p:cNvSpPr/>
          <p:nvPr/>
        </p:nvSpPr>
        <p:spPr>
          <a:xfrm rot="10800000">
            <a:off x="-107416" y="4665733"/>
            <a:ext cx="784478" cy="583641"/>
          </a:xfrm>
          <a:custGeom>
            <a:rect b="b" l="l" r="r" t="t"/>
            <a:pathLst>
              <a:path extrusionOk="0" h="49980" w="206035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4"/>
          <p:cNvSpPr/>
          <p:nvPr/>
        </p:nvSpPr>
        <p:spPr>
          <a:xfrm>
            <a:off x="8776275" y="2227325"/>
            <a:ext cx="463975" cy="1248500"/>
          </a:xfrm>
          <a:custGeom>
            <a:rect b="b" l="l" r="r" t="t"/>
            <a:pathLst>
              <a:path extrusionOk="0" h="49940" w="18559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287756" y="4288359"/>
            <a:ext cx="988161" cy="583626"/>
            <a:chOff x="3863003" y="76204"/>
            <a:chExt cx="881421" cy="520583"/>
          </a:xfrm>
        </p:grpSpPr>
        <p:sp>
          <p:nvSpPr>
            <p:cNvPr id="260" name="Google Shape;260;p14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" name="Google Shape;265;p14"/>
          <p:cNvSpPr/>
          <p:nvPr/>
        </p:nvSpPr>
        <p:spPr>
          <a:xfrm>
            <a:off x="243000" y="3787775"/>
            <a:ext cx="273375" cy="24488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14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/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9" name="Google Shape;269;p15"/>
          <p:cNvSpPr txBox="1"/>
          <p:nvPr>
            <p:ph hasCustomPrompt="1" idx="2" type="title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/>
          <p:nvPr>
            <p:ph idx="1" type="subTitle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15"/>
          <p:cNvSpPr txBox="1"/>
          <p:nvPr>
            <p:ph idx="3" type="title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2" name="Google Shape;272;p15"/>
          <p:cNvSpPr txBox="1"/>
          <p:nvPr>
            <p:ph hasCustomPrompt="1" idx="4" type="title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/>
          <p:nvPr>
            <p:ph idx="5" type="subTitle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15"/>
          <p:cNvSpPr txBox="1"/>
          <p:nvPr>
            <p:ph idx="6" type="title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5" name="Google Shape;275;p15"/>
          <p:cNvSpPr txBox="1"/>
          <p:nvPr>
            <p:ph hasCustomPrompt="1" idx="7" type="title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/>
          <p:nvPr>
            <p:ph idx="8" type="subTitle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15"/>
          <p:cNvSpPr txBox="1"/>
          <p:nvPr>
            <p:ph idx="9" type="title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8" name="Google Shape;278;p15"/>
          <p:cNvSpPr txBox="1"/>
          <p:nvPr>
            <p:ph hasCustomPrompt="1" idx="13" type="title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/>
          <p:nvPr>
            <p:ph idx="14" type="subTitle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5"/>
          <p:cNvSpPr/>
          <p:nvPr/>
        </p:nvSpPr>
        <p:spPr>
          <a:xfrm rot="10800000">
            <a:off x="-382" y="1744861"/>
            <a:ext cx="2400259" cy="3405572"/>
          </a:xfrm>
          <a:custGeom>
            <a:rect b="b" l="l" r="r" t="t"/>
            <a:pathLst>
              <a:path extrusionOk="0" h="388653" w="501098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7899585" y="143595"/>
            <a:ext cx="824141" cy="385778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8241378" y="4532032"/>
            <a:ext cx="304753" cy="221542"/>
          </a:xfrm>
          <a:custGeom>
            <a:rect b="b" l="l" r="r" t="t"/>
            <a:pathLst>
              <a:path extrusionOk="0" h="30974" w="77942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5124707" y="4691718"/>
            <a:ext cx="731913" cy="293645"/>
          </a:xfrm>
          <a:custGeom>
            <a:rect b="b" l="l" r="r" t="t"/>
            <a:pathLst>
              <a:path extrusionOk="0" h="36008" w="164198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8180713" y="3029591"/>
            <a:ext cx="772837" cy="487926"/>
          </a:xfrm>
          <a:custGeom>
            <a:rect b="b" l="l" r="r" t="t"/>
            <a:pathLst>
              <a:path extrusionOk="0" h="107829" w="312573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4373653" y="76204"/>
            <a:ext cx="881421" cy="520583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888500" y="4639400"/>
            <a:ext cx="317800" cy="292625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lt2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4" name="Google Shape;294;p16"/>
          <p:cNvSpPr txBox="1"/>
          <p:nvPr>
            <p:ph idx="1" type="subTitle"/>
          </p:nvPr>
        </p:nvSpPr>
        <p:spPr>
          <a:xfrm>
            <a:off x="1896150" y="1812600"/>
            <a:ext cx="5351700" cy="151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16"/>
          <p:cNvSpPr/>
          <p:nvPr/>
        </p:nvSpPr>
        <p:spPr>
          <a:xfrm rot="10800000">
            <a:off x="6582804" y="4657773"/>
            <a:ext cx="1289220" cy="570377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6"/>
          <p:cNvSpPr/>
          <p:nvPr/>
        </p:nvSpPr>
        <p:spPr>
          <a:xfrm rot="10800000">
            <a:off x="5504321" y="4515788"/>
            <a:ext cx="798311" cy="533414"/>
          </a:xfrm>
          <a:custGeom>
            <a:rect b="b" l="l" r="r" t="t"/>
            <a:pathLst>
              <a:path extrusionOk="0" h="57854" w="265661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6"/>
          <p:cNvSpPr/>
          <p:nvPr/>
        </p:nvSpPr>
        <p:spPr>
          <a:xfrm rot="10800000">
            <a:off x="7895333" y="4417750"/>
            <a:ext cx="591942" cy="545250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6"/>
          <p:cNvSpPr/>
          <p:nvPr/>
        </p:nvSpPr>
        <p:spPr>
          <a:xfrm rot="10800000">
            <a:off x="6396268" y="4695082"/>
            <a:ext cx="74246" cy="79137"/>
          </a:xfrm>
          <a:custGeom>
            <a:rect b="b" l="l" r="r" t="t"/>
            <a:pathLst>
              <a:path extrusionOk="0" h="11265" w="32422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6"/>
          <p:cNvSpPr/>
          <p:nvPr/>
        </p:nvSpPr>
        <p:spPr>
          <a:xfrm rot="10800000">
            <a:off x="6560404" y="4511162"/>
            <a:ext cx="137345" cy="99249"/>
          </a:xfrm>
          <a:custGeom>
            <a:rect b="b" l="l" r="r" t="t"/>
            <a:pathLst>
              <a:path extrusionOk="0" h="14128" w="59976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6"/>
          <p:cNvSpPr/>
          <p:nvPr/>
        </p:nvSpPr>
        <p:spPr>
          <a:xfrm rot="10800000">
            <a:off x="6791066" y="4454801"/>
            <a:ext cx="103652" cy="39164"/>
          </a:xfrm>
          <a:custGeom>
            <a:rect b="b" l="l" r="r" t="t"/>
            <a:pathLst>
              <a:path extrusionOk="0" h="5575" w="45263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"/>
          <p:cNvSpPr/>
          <p:nvPr/>
        </p:nvSpPr>
        <p:spPr>
          <a:xfrm rot="10800000">
            <a:off x="8750826" y="4804301"/>
            <a:ext cx="716024" cy="390161"/>
          </a:xfrm>
          <a:custGeom>
            <a:rect b="b" l="l" r="r" t="t"/>
            <a:pathLst>
              <a:path extrusionOk="0" h="43472" w="243753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6"/>
          <p:cNvSpPr/>
          <p:nvPr/>
        </p:nvSpPr>
        <p:spPr>
          <a:xfrm rot="10800000">
            <a:off x="5362504" y="4830432"/>
            <a:ext cx="179263" cy="14749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6"/>
          <p:cNvSpPr/>
          <p:nvPr/>
        </p:nvSpPr>
        <p:spPr>
          <a:xfrm rot="-10659886">
            <a:off x="433681" y="771866"/>
            <a:ext cx="805122" cy="37743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6"/>
          <p:cNvSpPr/>
          <p:nvPr/>
        </p:nvSpPr>
        <p:spPr>
          <a:xfrm rot="4776125">
            <a:off x="308892" y="4684009"/>
            <a:ext cx="478282" cy="440318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6"/>
          <p:cNvSpPr/>
          <p:nvPr/>
        </p:nvSpPr>
        <p:spPr>
          <a:xfrm rot="10800000">
            <a:off x="956076" y="230411"/>
            <a:ext cx="229373" cy="188565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831092" y="4223209"/>
            <a:ext cx="543762" cy="380280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"/>
          <p:cNvSpPr/>
          <p:nvPr/>
        </p:nvSpPr>
        <p:spPr>
          <a:xfrm rot="10800000">
            <a:off x="940571" y="4150564"/>
            <a:ext cx="482072" cy="352116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1444019" y="230407"/>
            <a:ext cx="76003" cy="134283"/>
          </a:xfrm>
          <a:custGeom>
            <a:rect b="b" l="l" r="r" t="t"/>
            <a:pathLst>
              <a:path extrusionOk="0" h="10561" w="18325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6"/>
          <p:cNvSpPr/>
          <p:nvPr/>
        </p:nvSpPr>
        <p:spPr>
          <a:xfrm rot="10800000">
            <a:off x="1316162" y="713580"/>
            <a:ext cx="96641" cy="107683"/>
          </a:xfrm>
          <a:custGeom>
            <a:rect b="b" l="l" r="r" t="t"/>
            <a:pathLst>
              <a:path extrusionOk="0" h="8469" w="23301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6"/>
          <p:cNvSpPr/>
          <p:nvPr/>
        </p:nvSpPr>
        <p:spPr>
          <a:xfrm rot="10800000">
            <a:off x="724597" y="1279215"/>
            <a:ext cx="106512" cy="103767"/>
          </a:xfrm>
          <a:custGeom>
            <a:rect b="b" l="l" r="r" t="t"/>
            <a:pathLst>
              <a:path extrusionOk="0" h="8161" w="25681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"/>
          <p:cNvSpPr/>
          <p:nvPr/>
        </p:nvSpPr>
        <p:spPr>
          <a:xfrm rot="10800000">
            <a:off x="484636" y="1502145"/>
            <a:ext cx="126814" cy="129579"/>
          </a:xfrm>
          <a:custGeom>
            <a:rect b="b" l="l" r="r" t="t"/>
            <a:pathLst>
              <a:path extrusionOk="0" h="10191" w="30576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6"/>
          <p:cNvSpPr/>
          <p:nvPr/>
        </p:nvSpPr>
        <p:spPr>
          <a:xfrm rot="10800000">
            <a:off x="347603" y="1720356"/>
            <a:ext cx="92535" cy="132630"/>
          </a:xfrm>
          <a:custGeom>
            <a:rect b="b" l="l" r="r" t="t"/>
            <a:pathLst>
              <a:path extrusionOk="0" h="10431" w="22311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6"/>
          <p:cNvSpPr/>
          <p:nvPr/>
        </p:nvSpPr>
        <p:spPr>
          <a:xfrm rot="10800000">
            <a:off x="370567" y="1940151"/>
            <a:ext cx="46601" cy="102190"/>
          </a:xfrm>
          <a:custGeom>
            <a:rect b="b" l="l" r="r" t="t"/>
            <a:pathLst>
              <a:path extrusionOk="0" h="8037" w="11236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6"/>
          <p:cNvSpPr/>
          <p:nvPr/>
        </p:nvSpPr>
        <p:spPr>
          <a:xfrm rot="-7465185">
            <a:off x="1854951" y="4352780"/>
            <a:ext cx="102385" cy="109150"/>
          </a:xfrm>
          <a:custGeom>
            <a:rect b="b" l="l" r="r" t="t"/>
            <a:pathLst>
              <a:path extrusionOk="0" h="11265" w="32422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6"/>
          <p:cNvSpPr/>
          <p:nvPr/>
        </p:nvSpPr>
        <p:spPr>
          <a:xfrm rot="-7465185">
            <a:off x="2161835" y="4426019"/>
            <a:ext cx="189397" cy="136891"/>
          </a:xfrm>
          <a:custGeom>
            <a:rect b="b" l="l" r="r" t="t"/>
            <a:pathLst>
              <a:path extrusionOk="0" h="14128" w="59976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6"/>
          <p:cNvSpPr/>
          <p:nvPr/>
        </p:nvSpPr>
        <p:spPr>
          <a:xfrm rot="-7465185">
            <a:off x="2450075" y="4643371"/>
            <a:ext cx="142935" cy="54018"/>
          </a:xfrm>
          <a:custGeom>
            <a:rect b="b" l="l" r="r" t="t"/>
            <a:pathLst>
              <a:path extrusionOk="0" h="5575" w="45263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6"/>
          <p:cNvSpPr/>
          <p:nvPr/>
        </p:nvSpPr>
        <p:spPr>
          <a:xfrm rot="-7465185">
            <a:off x="2604487" y="4776665"/>
            <a:ext cx="135420" cy="63969"/>
          </a:xfrm>
          <a:custGeom>
            <a:rect b="b" l="l" r="r" t="t"/>
            <a:pathLst>
              <a:path extrusionOk="0" h="6602" w="42883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6"/>
          <p:cNvSpPr/>
          <p:nvPr/>
        </p:nvSpPr>
        <p:spPr>
          <a:xfrm rot="8100000">
            <a:off x="7868732" y="685916"/>
            <a:ext cx="488502" cy="233958"/>
          </a:xfrm>
          <a:custGeom>
            <a:rect b="b" l="l" r="r" t="t"/>
            <a:pathLst>
              <a:path extrusionOk="0" h="40622" w="155072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6"/>
          <p:cNvSpPr/>
          <p:nvPr/>
        </p:nvSpPr>
        <p:spPr>
          <a:xfrm rot="8100000">
            <a:off x="8084969" y="728706"/>
            <a:ext cx="429279" cy="208369"/>
          </a:xfrm>
          <a:custGeom>
            <a:rect b="b" l="l" r="r" t="t"/>
            <a:pathLst>
              <a:path extrusionOk="0" h="36179" w="136272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6"/>
          <p:cNvSpPr/>
          <p:nvPr/>
        </p:nvSpPr>
        <p:spPr>
          <a:xfrm rot="-900126">
            <a:off x="7899833" y="2751452"/>
            <a:ext cx="339047" cy="643114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BLANK_1_1_1_2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/>
          <p:nvPr>
            <p:ph type="title"/>
          </p:nvPr>
        </p:nvSpPr>
        <p:spPr>
          <a:xfrm flipH="1">
            <a:off x="719996" y="32698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3" name="Google Shape;323;p17"/>
          <p:cNvSpPr txBox="1"/>
          <p:nvPr>
            <p:ph idx="1" type="subTitle"/>
          </p:nvPr>
        </p:nvSpPr>
        <p:spPr>
          <a:xfrm>
            <a:off x="720000" y="3710149"/>
            <a:ext cx="23364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7"/>
          <p:cNvSpPr txBox="1"/>
          <p:nvPr>
            <p:ph idx="2" type="title"/>
          </p:nvPr>
        </p:nvSpPr>
        <p:spPr>
          <a:xfrm>
            <a:off x="3403800" y="32698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5" name="Google Shape;325;p17"/>
          <p:cNvSpPr txBox="1"/>
          <p:nvPr>
            <p:ph idx="3" type="subTitle"/>
          </p:nvPr>
        </p:nvSpPr>
        <p:spPr>
          <a:xfrm>
            <a:off x="3403803" y="3710149"/>
            <a:ext cx="23364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17"/>
          <p:cNvSpPr txBox="1"/>
          <p:nvPr>
            <p:ph idx="4" type="title"/>
          </p:nvPr>
        </p:nvSpPr>
        <p:spPr>
          <a:xfrm>
            <a:off x="6087600" y="32698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7" name="Google Shape;327;p17"/>
          <p:cNvSpPr txBox="1"/>
          <p:nvPr>
            <p:ph idx="5" type="subTitle"/>
          </p:nvPr>
        </p:nvSpPr>
        <p:spPr>
          <a:xfrm>
            <a:off x="6087601" y="3710149"/>
            <a:ext cx="23364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17"/>
          <p:cNvSpPr/>
          <p:nvPr/>
        </p:nvSpPr>
        <p:spPr>
          <a:xfrm flipH="1" rot="10800000">
            <a:off x="8462443" y="676756"/>
            <a:ext cx="457397" cy="421299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7"/>
          <p:cNvSpPr/>
          <p:nvPr/>
        </p:nvSpPr>
        <p:spPr>
          <a:xfrm flipH="1" rot="10800000">
            <a:off x="8071191" y="150022"/>
            <a:ext cx="552284" cy="386486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7"/>
          <p:cNvSpPr/>
          <p:nvPr/>
        </p:nvSpPr>
        <p:spPr>
          <a:xfrm flipH="1" rot="10800000">
            <a:off x="8022625" y="76195"/>
            <a:ext cx="489627" cy="357863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372571" y="1903223"/>
            <a:ext cx="347426" cy="252593"/>
          </a:xfrm>
          <a:custGeom>
            <a:rect b="b" l="l" r="r" t="t"/>
            <a:pathLst>
              <a:path extrusionOk="0" h="30974" w="77942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7"/>
          <p:cNvSpPr/>
          <p:nvPr/>
        </p:nvSpPr>
        <p:spPr>
          <a:xfrm flipH="1" rot="10800000">
            <a:off x="164335" y="793240"/>
            <a:ext cx="197208" cy="165511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7"/>
          <p:cNvSpPr/>
          <p:nvPr/>
        </p:nvSpPr>
        <p:spPr>
          <a:xfrm flipH="1" rot="10800000">
            <a:off x="453603" y="718419"/>
            <a:ext cx="166554" cy="55774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7"/>
          <p:cNvSpPr/>
          <p:nvPr/>
        </p:nvSpPr>
        <p:spPr>
          <a:xfrm flipH="1" rot="10800000">
            <a:off x="751549" y="625144"/>
            <a:ext cx="155622" cy="74627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7"/>
          <p:cNvSpPr/>
          <p:nvPr/>
        </p:nvSpPr>
        <p:spPr>
          <a:xfrm flipH="1" rot="10800000">
            <a:off x="1189898" y="337735"/>
            <a:ext cx="153259" cy="115333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7"/>
          <p:cNvSpPr/>
          <p:nvPr/>
        </p:nvSpPr>
        <p:spPr>
          <a:xfrm flipH="1" rot="10800000">
            <a:off x="1451784" y="121257"/>
            <a:ext cx="130609" cy="130091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7"/>
          <p:cNvSpPr/>
          <p:nvPr/>
        </p:nvSpPr>
        <p:spPr>
          <a:xfrm flipH="1" rot="10800000">
            <a:off x="-473382" y="4518920"/>
            <a:ext cx="1288582" cy="813031"/>
          </a:xfrm>
          <a:custGeom>
            <a:rect b="b" l="l" r="r" t="t"/>
            <a:pathLst>
              <a:path extrusionOk="0" h="107829" w="312573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8330727" y="2602482"/>
            <a:ext cx="878674" cy="587218"/>
          </a:xfrm>
          <a:custGeom>
            <a:rect b="b" l="l" r="r" t="t"/>
            <a:pathLst>
              <a:path extrusionOk="0" h="57854" w="265661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250184" y="14698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5611999" y="1393446"/>
            <a:ext cx="410251" cy="377829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7"/>
          <p:cNvSpPr txBox="1"/>
          <p:nvPr>
            <p:ph idx="6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/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4" name="Google Shape;344;p18"/>
          <p:cNvSpPr txBox="1"/>
          <p:nvPr>
            <p:ph idx="1" type="subTitle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18"/>
          <p:cNvSpPr txBox="1"/>
          <p:nvPr>
            <p:ph idx="2" type="title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6" name="Google Shape;346;p18"/>
          <p:cNvSpPr txBox="1"/>
          <p:nvPr>
            <p:ph idx="3" type="subTitle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18"/>
          <p:cNvSpPr txBox="1"/>
          <p:nvPr>
            <p:ph idx="4" type="title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8" name="Google Shape;348;p18"/>
          <p:cNvSpPr txBox="1"/>
          <p:nvPr>
            <p:ph idx="5" type="subTitle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18"/>
          <p:cNvSpPr txBox="1"/>
          <p:nvPr>
            <p:ph idx="6" type="title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0" name="Google Shape;350;p18"/>
          <p:cNvSpPr txBox="1"/>
          <p:nvPr>
            <p:ph idx="7" type="subTitle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18"/>
          <p:cNvSpPr/>
          <p:nvPr/>
        </p:nvSpPr>
        <p:spPr>
          <a:xfrm flipH="1" rot="-9974628">
            <a:off x="-91495" y="4189051"/>
            <a:ext cx="494362" cy="330240"/>
          </a:xfrm>
          <a:custGeom>
            <a:rect b="b" l="l" r="r" t="t"/>
            <a:pathLst>
              <a:path extrusionOk="0" h="57854" w="265661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8"/>
          <p:cNvSpPr/>
          <p:nvPr/>
        </p:nvSpPr>
        <p:spPr>
          <a:xfrm flipH="1" rot="10800000">
            <a:off x="8010209" y="721314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8"/>
          <p:cNvSpPr/>
          <p:nvPr/>
        </p:nvSpPr>
        <p:spPr>
          <a:xfrm flipH="1" rot="10800000">
            <a:off x="8598128" y="4168432"/>
            <a:ext cx="179263" cy="14749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rect b="b" l="l" r="r" t="t"/>
            <a:pathLst>
              <a:path extrusionOk="0" h="49275" w="64514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rect b="b" l="l" r="r" t="t"/>
            <a:pathLst>
              <a:path extrusionOk="0" h="26681" w="297334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/>
          <p:nvPr>
            <p:ph idx="8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 txBox="1"/>
          <p:nvPr>
            <p:ph type="title"/>
          </p:nvPr>
        </p:nvSpPr>
        <p:spPr>
          <a:xfrm>
            <a:off x="720000" y="1480600"/>
            <a:ext cx="2192700" cy="5277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5" name="Google Shape;365;p19"/>
          <p:cNvSpPr txBox="1"/>
          <p:nvPr>
            <p:ph idx="1" type="subTitle"/>
          </p:nvPr>
        </p:nvSpPr>
        <p:spPr>
          <a:xfrm>
            <a:off x="720000" y="2067125"/>
            <a:ext cx="21927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9"/>
          <p:cNvSpPr txBox="1"/>
          <p:nvPr>
            <p:ph idx="2" type="title"/>
          </p:nvPr>
        </p:nvSpPr>
        <p:spPr>
          <a:xfrm>
            <a:off x="6231300" y="1480600"/>
            <a:ext cx="2192700" cy="5277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7" name="Google Shape;367;p19"/>
          <p:cNvSpPr txBox="1"/>
          <p:nvPr>
            <p:ph idx="3" type="subTitle"/>
          </p:nvPr>
        </p:nvSpPr>
        <p:spPr>
          <a:xfrm>
            <a:off x="6231300" y="2067125"/>
            <a:ext cx="21927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19"/>
          <p:cNvSpPr txBox="1"/>
          <p:nvPr>
            <p:ph idx="4" type="title"/>
          </p:nvPr>
        </p:nvSpPr>
        <p:spPr>
          <a:xfrm>
            <a:off x="720000" y="3279325"/>
            <a:ext cx="2192700" cy="5277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9" name="Google Shape;369;p19"/>
          <p:cNvSpPr txBox="1"/>
          <p:nvPr>
            <p:ph idx="5" type="subTitle"/>
          </p:nvPr>
        </p:nvSpPr>
        <p:spPr>
          <a:xfrm>
            <a:off x="720000" y="3865850"/>
            <a:ext cx="21927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19"/>
          <p:cNvSpPr txBox="1"/>
          <p:nvPr>
            <p:ph idx="6" type="title"/>
          </p:nvPr>
        </p:nvSpPr>
        <p:spPr>
          <a:xfrm>
            <a:off x="6231300" y="3279325"/>
            <a:ext cx="2192700" cy="527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1" name="Google Shape;371;p19"/>
          <p:cNvSpPr txBox="1"/>
          <p:nvPr>
            <p:ph idx="7" type="subTitle"/>
          </p:nvPr>
        </p:nvSpPr>
        <p:spPr>
          <a:xfrm>
            <a:off x="6231300" y="3865850"/>
            <a:ext cx="21927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19"/>
          <p:cNvSpPr/>
          <p:nvPr/>
        </p:nvSpPr>
        <p:spPr>
          <a:xfrm flipH="1" rot="10800000">
            <a:off x="588263" y="299573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8143570" y="813706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9"/>
          <p:cNvSpPr txBox="1"/>
          <p:nvPr>
            <p:ph idx="8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00" y="2771100"/>
            <a:ext cx="9144000" cy="23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0"/>
          <p:cNvSpPr txBox="1"/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8" name="Google Shape;378;p20"/>
          <p:cNvSpPr txBox="1"/>
          <p:nvPr>
            <p:ph idx="1" type="subTitle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20"/>
          <p:cNvSpPr txBox="1"/>
          <p:nvPr>
            <p:ph idx="2" type="title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0" name="Google Shape;380;p20"/>
          <p:cNvSpPr txBox="1"/>
          <p:nvPr>
            <p:ph idx="3" type="subTitle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20"/>
          <p:cNvSpPr txBox="1"/>
          <p:nvPr>
            <p:ph idx="4" type="title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2" name="Google Shape;382;p20"/>
          <p:cNvSpPr txBox="1"/>
          <p:nvPr>
            <p:ph idx="5" type="subTitle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20"/>
          <p:cNvSpPr txBox="1"/>
          <p:nvPr>
            <p:ph idx="6" type="title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4" name="Google Shape;384;p20"/>
          <p:cNvSpPr txBox="1"/>
          <p:nvPr>
            <p:ph idx="7" type="subTitle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20"/>
          <p:cNvSpPr txBox="1"/>
          <p:nvPr>
            <p:ph idx="8" type="title"/>
          </p:nvPr>
        </p:nvSpPr>
        <p:spPr>
          <a:xfrm>
            <a:off x="6118545" y="171165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6" name="Google Shape;386;p20"/>
          <p:cNvSpPr txBox="1"/>
          <p:nvPr>
            <p:ph idx="9" type="subTitle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20"/>
          <p:cNvSpPr txBox="1"/>
          <p:nvPr>
            <p:ph idx="13" type="title"/>
          </p:nvPr>
        </p:nvSpPr>
        <p:spPr>
          <a:xfrm>
            <a:off x="6118520" y="3663100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8" name="Google Shape;388;p20"/>
          <p:cNvSpPr txBox="1"/>
          <p:nvPr>
            <p:ph idx="14" type="subTitle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20"/>
          <p:cNvSpPr/>
          <p:nvPr/>
        </p:nvSpPr>
        <p:spPr>
          <a:xfrm flipH="1" rot="10800000">
            <a:off x="8413525" y="4523914"/>
            <a:ext cx="577190" cy="474636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0"/>
          <p:cNvSpPr/>
          <p:nvPr/>
        </p:nvSpPr>
        <p:spPr>
          <a:xfrm flipH="1" rot="10800000">
            <a:off x="221950" y="4508898"/>
            <a:ext cx="398694" cy="367227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0"/>
          <p:cNvSpPr/>
          <p:nvPr/>
        </p:nvSpPr>
        <p:spPr>
          <a:xfrm flipH="1" rot="10800000">
            <a:off x="8676511" y="642424"/>
            <a:ext cx="355060" cy="326917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0"/>
          <p:cNvSpPr/>
          <p:nvPr/>
        </p:nvSpPr>
        <p:spPr>
          <a:xfrm flipH="1" rot="10800000">
            <a:off x="8039342" y="573214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0"/>
          <p:cNvSpPr/>
          <p:nvPr/>
        </p:nvSpPr>
        <p:spPr>
          <a:xfrm flipH="1" rot="10800000">
            <a:off x="8372919" y="233707"/>
            <a:ext cx="428717" cy="299902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0"/>
          <p:cNvSpPr/>
          <p:nvPr/>
        </p:nvSpPr>
        <p:spPr>
          <a:xfrm flipH="1" rot="10800000">
            <a:off x="8335234" y="176423"/>
            <a:ext cx="380079" cy="277692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0"/>
          <p:cNvSpPr/>
          <p:nvPr/>
        </p:nvSpPr>
        <p:spPr>
          <a:xfrm flipH="1" rot="10800000">
            <a:off x="310348" y="320792"/>
            <a:ext cx="544988" cy="379834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0"/>
          <p:cNvSpPr txBox="1"/>
          <p:nvPr>
            <p:ph idx="15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/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" name="Google Shape;42;p3"/>
          <p:cNvSpPr txBox="1"/>
          <p:nvPr>
            <p:ph hasCustomPrompt="1" idx="2" type="title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/>
          <p:nvPr>
            <p:ph idx="1" type="subTitle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rect b="b" l="l" r="r" t="t"/>
            <a:pathLst>
              <a:path extrusionOk="0" h="40100" w="45621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rect b="b" l="l" r="r" t="t"/>
            <a:pathLst>
              <a:path extrusionOk="0" h="49275" w="64514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rect b="b" l="l" r="r" t="t"/>
            <a:pathLst>
              <a:path extrusionOk="0" h="49940" w="18559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rect b="b" l="l" r="r" t="t"/>
            <a:pathLst>
              <a:path extrusionOk="0" h="13084" w="12306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rect b="b" l="l" r="r" t="t"/>
            <a:pathLst>
              <a:path extrusionOk="0" h="13270" w="17485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rect b="b" l="l" r="r" t="t"/>
            <a:pathLst>
              <a:path extrusionOk="0" h="14794" w="21778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rect b="b" l="l" r="r" t="t"/>
            <a:pathLst>
              <a:path extrusionOk="0" h="8389" w="5549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rect b="b" l="l" r="r" t="t"/>
            <a:pathLst>
              <a:path extrusionOk="0" h="5076" w="6954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rect b="b" l="l" r="r" t="t"/>
            <a:pathLst>
              <a:path extrusionOk="0" h="2356" w="622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rect b="b" l="l" r="r" t="t"/>
            <a:pathLst>
              <a:path extrusionOk="0" h="30138" w="15964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rect b="b" l="l" r="r" t="t"/>
            <a:pathLst>
              <a:path extrusionOk="0" h="28878" w="1623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rect b="b" l="l" r="r" t="t"/>
            <a:pathLst>
              <a:path extrusionOk="0" h="34010" w="54822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rect b="b" l="l" r="r" t="t"/>
            <a:pathLst>
              <a:path extrusionOk="0" h="13327" w="11948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rect b="b" l="l" r="r" t="t"/>
            <a:pathLst>
              <a:path extrusionOk="0" h="14922" w="11445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rect b="b" l="l" r="r" t="t"/>
            <a:pathLst>
              <a:path extrusionOk="0" h="41682" w="36905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rect b="b" l="l" r="r" t="t"/>
            <a:pathLst>
              <a:path extrusionOk="0" h="86354" w="3491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lt2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/>
          <p:nvPr>
            <p:ph hasCustomPrompt="1" type="title"/>
          </p:nvPr>
        </p:nvSpPr>
        <p:spPr>
          <a:xfrm>
            <a:off x="3479875" y="1387675"/>
            <a:ext cx="48858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9" name="Google Shape;399;p21"/>
          <p:cNvSpPr txBox="1"/>
          <p:nvPr>
            <p:ph idx="1" type="subTitle"/>
          </p:nvPr>
        </p:nvSpPr>
        <p:spPr>
          <a:xfrm>
            <a:off x="3479875" y="2093700"/>
            <a:ext cx="48858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21"/>
          <p:cNvSpPr txBox="1"/>
          <p:nvPr>
            <p:ph hasCustomPrompt="1" idx="2" type="title"/>
          </p:nvPr>
        </p:nvSpPr>
        <p:spPr>
          <a:xfrm>
            <a:off x="3479875" y="2843825"/>
            <a:ext cx="48858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/>
          <p:nvPr>
            <p:ph idx="3" type="subTitle"/>
          </p:nvPr>
        </p:nvSpPr>
        <p:spPr>
          <a:xfrm>
            <a:off x="3479875" y="3549850"/>
            <a:ext cx="48858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21"/>
          <p:cNvSpPr/>
          <p:nvPr/>
        </p:nvSpPr>
        <p:spPr>
          <a:xfrm>
            <a:off x="-45350" y="2224150"/>
            <a:ext cx="3386225" cy="2939800"/>
          </a:xfrm>
          <a:custGeom>
            <a:rect b="b" l="l" r="r" t="t"/>
            <a:pathLst>
              <a:path extrusionOk="0" h="117592" w="135449">
                <a:moveTo>
                  <a:pt x="109317" y="12195"/>
                </a:moveTo>
                <a:lnTo>
                  <a:pt x="135449" y="74040"/>
                </a:lnTo>
                <a:lnTo>
                  <a:pt x="70555" y="116721"/>
                </a:lnTo>
                <a:lnTo>
                  <a:pt x="0" y="117592"/>
                </a:lnTo>
                <a:lnTo>
                  <a:pt x="435" y="37891"/>
                </a:lnTo>
                <a:lnTo>
                  <a:pt x="531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3" name="Google Shape;403;p21"/>
          <p:cNvSpPr/>
          <p:nvPr/>
        </p:nvSpPr>
        <p:spPr>
          <a:xfrm rot="10800000">
            <a:off x="2967823" y="730123"/>
            <a:ext cx="641976" cy="52779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1"/>
          <p:cNvSpPr/>
          <p:nvPr/>
        </p:nvSpPr>
        <p:spPr>
          <a:xfrm rot="10800000">
            <a:off x="104637" y="159488"/>
            <a:ext cx="478299" cy="440290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1"/>
          <p:cNvSpPr/>
          <p:nvPr/>
        </p:nvSpPr>
        <p:spPr>
          <a:xfrm rot="10800000">
            <a:off x="1623476" y="355861"/>
            <a:ext cx="229373" cy="188565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1"/>
          <p:cNvSpPr/>
          <p:nvPr/>
        </p:nvSpPr>
        <p:spPr>
          <a:xfrm rot="10800000">
            <a:off x="568001" y="3831494"/>
            <a:ext cx="303979" cy="242305"/>
          </a:xfrm>
          <a:custGeom>
            <a:rect b="b" l="l" r="r" t="t"/>
            <a:pathLst>
              <a:path extrusionOk="0" h="24164" w="9296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1"/>
          <p:cNvSpPr/>
          <p:nvPr/>
        </p:nvSpPr>
        <p:spPr>
          <a:xfrm rot="10800000">
            <a:off x="551467" y="890597"/>
            <a:ext cx="543762" cy="380280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1"/>
          <p:cNvSpPr/>
          <p:nvPr/>
        </p:nvSpPr>
        <p:spPr>
          <a:xfrm rot="10800000">
            <a:off x="660946" y="817952"/>
            <a:ext cx="482072" cy="352116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1"/>
          <p:cNvSpPr/>
          <p:nvPr/>
        </p:nvSpPr>
        <p:spPr>
          <a:xfrm rot="10800000">
            <a:off x="1239769" y="209907"/>
            <a:ext cx="76003" cy="134283"/>
          </a:xfrm>
          <a:custGeom>
            <a:rect b="b" l="l" r="r" t="t"/>
            <a:pathLst>
              <a:path extrusionOk="0" h="10561" w="18325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1"/>
          <p:cNvSpPr/>
          <p:nvPr/>
        </p:nvSpPr>
        <p:spPr>
          <a:xfrm rot="10800000">
            <a:off x="1257339" y="480215"/>
            <a:ext cx="40836" cy="119572"/>
          </a:xfrm>
          <a:custGeom>
            <a:rect b="b" l="l" r="r" t="t"/>
            <a:pathLst>
              <a:path extrusionOk="0" h="9404" w="9846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1"/>
          <p:cNvSpPr/>
          <p:nvPr/>
        </p:nvSpPr>
        <p:spPr>
          <a:xfrm rot="10800000">
            <a:off x="1111912" y="693080"/>
            <a:ext cx="96641" cy="107683"/>
          </a:xfrm>
          <a:custGeom>
            <a:rect b="b" l="l" r="r" t="t"/>
            <a:pathLst>
              <a:path extrusionOk="0" h="8469" w="23301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1"/>
          <p:cNvSpPr/>
          <p:nvPr/>
        </p:nvSpPr>
        <p:spPr>
          <a:xfrm rot="10800000">
            <a:off x="520347" y="1258715"/>
            <a:ext cx="106512" cy="103767"/>
          </a:xfrm>
          <a:custGeom>
            <a:rect b="b" l="l" r="r" t="t"/>
            <a:pathLst>
              <a:path extrusionOk="0" h="8161" w="25681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1"/>
          <p:cNvSpPr/>
          <p:nvPr/>
        </p:nvSpPr>
        <p:spPr>
          <a:xfrm rot="10800000">
            <a:off x="280386" y="1481645"/>
            <a:ext cx="126814" cy="129579"/>
          </a:xfrm>
          <a:custGeom>
            <a:rect b="b" l="l" r="r" t="t"/>
            <a:pathLst>
              <a:path extrusionOk="0" h="10191" w="30576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1"/>
          <p:cNvSpPr/>
          <p:nvPr/>
        </p:nvSpPr>
        <p:spPr>
          <a:xfrm rot="10800000">
            <a:off x="143353" y="1699856"/>
            <a:ext cx="92535" cy="132630"/>
          </a:xfrm>
          <a:custGeom>
            <a:rect b="b" l="l" r="r" t="t"/>
            <a:pathLst>
              <a:path extrusionOk="0" h="10431" w="22311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1"/>
          <p:cNvSpPr/>
          <p:nvPr/>
        </p:nvSpPr>
        <p:spPr>
          <a:xfrm rot="10800000">
            <a:off x="166317" y="1919651"/>
            <a:ext cx="46601" cy="102190"/>
          </a:xfrm>
          <a:custGeom>
            <a:rect b="b" l="l" r="r" t="t"/>
            <a:pathLst>
              <a:path extrusionOk="0" h="8037" w="11236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1"/>
          <p:cNvSpPr/>
          <p:nvPr/>
        </p:nvSpPr>
        <p:spPr>
          <a:xfrm rot="10800000">
            <a:off x="235912" y="2093691"/>
            <a:ext cx="111178" cy="133609"/>
          </a:xfrm>
          <a:custGeom>
            <a:rect b="b" l="l" r="r" t="t"/>
            <a:pathLst>
              <a:path extrusionOk="0" h="10508" w="26806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1"/>
          <p:cNvSpPr/>
          <p:nvPr/>
        </p:nvSpPr>
        <p:spPr>
          <a:xfrm rot="10800000">
            <a:off x="212937" y="4389674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1"/>
          <p:cNvSpPr/>
          <p:nvPr/>
        </p:nvSpPr>
        <p:spPr>
          <a:xfrm rot="10230141">
            <a:off x="4419402" y="4633613"/>
            <a:ext cx="1289165" cy="570259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1"/>
          <p:cNvSpPr/>
          <p:nvPr/>
        </p:nvSpPr>
        <p:spPr>
          <a:xfrm rot="10800000">
            <a:off x="8199075" y="220300"/>
            <a:ext cx="472527" cy="459660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1"/>
          <p:cNvSpPr/>
          <p:nvPr/>
        </p:nvSpPr>
        <p:spPr>
          <a:xfrm rot="10800000">
            <a:off x="7672779" y="626988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1"/>
          <p:cNvSpPr/>
          <p:nvPr/>
        </p:nvSpPr>
        <p:spPr>
          <a:xfrm rot="10800000">
            <a:off x="7363897" y="423368"/>
            <a:ext cx="108600" cy="81708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1"/>
          <p:cNvSpPr/>
          <p:nvPr/>
        </p:nvSpPr>
        <p:spPr>
          <a:xfrm rot="10800000">
            <a:off x="7194408" y="270001"/>
            <a:ext cx="92550" cy="92163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solidFill>
          <a:schemeClr val="lt2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/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22"/>
          <p:cNvSpPr txBox="1"/>
          <p:nvPr>
            <p:ph idx="1" type="subTitle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rect b="b" l="l" r="r" t="t"/>
            <a:pathLst>
              <a:path extrusionOk="0" h="40100" w="45621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rect b="b" l="l" r="r" t="t"/>
            <a:pathLst>
              <a:path extrusionOk="0" h="14922" w="11445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rect b="b" l="l" r="r" t="t"/>
            <a:pathLst>
              <a:path extrusionOk="0" h="49940" w="18559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rect b="b" l="l" r="r" t="t"/>
            <a:pathLst>
              <a:path extrusionOk="0" h="40380" w="23004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rect b="b" l="l" r="r" t="t"/>
            <a:pathLst>
              <a:path extrusionOk="0" h="34010" w="54822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rect b="b" l="l" r="r" t="t"/>
            <a:pathLst>
              <a:path extrusionOk="0" h="40380" w="23004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rect b="b" l="l" r="r" t="t"/>
            <a:pathLst>
              <a:path extrusionOk="0" h="14922" w="11445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/>
          <p:nvPr/>
        </p:nvSpPr>
        <p:spPr>
          <a:xfrm flipH="1" rot="10800000">
            <a:off x="373338" y="263693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1" name="Google Shape;441;p23"/>
          <p:cNvSpPr/>
          <p:nvPr/>
        </p:nvSpPr>
        <p:spPr>
          <a:xfrm rot="10800000">
            <a:off x="3814073" y="4657773"/>
            <a:ext cx="2834672" cy="570377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3"/>
          <p:cNvSpPr/>
          <p:nvPr/>
        </p:nvSpPr>
        <p:spPr>
          <a:xfrm rot="10800000">
            <a:off x="8786597" y="2128866"/>
            <a:ext cx="139743" cy="117257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3"/>
          <p:cNvSpPr/>
          <p:nvPr/>
        </p:nvSpPr>
        <p:spPr>
          <a:xfrm rot="10800000">
            <a:off x="8603381" y="2075857"/>
            <a:ext cx="118021" cy="39513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3"/>
          <p:cNvSpPr/>
          <p:nvPr/>
        </p:nvSpPr>
        <p:spPr>
          <a:xfrm rot="10800000">
            <a:off x="8400042" y="2009775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23"/>
          <p:cNvSpPr/>
          <p:nvPr/>
        </p:nvSpPr>
        <p:spPr>
          <a:xfrm rot="10800000">
            <a:off x="8091159" y="1806156"/>
            <a:ext cx="108600" cy="81708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3"/>
          <p:cNvSpPr/>
          <p:nvPr/>
        </p:nvSpPr>
        <p:spPr>
          <a:xfrm rot="10800000">
            <a:off x="7921671" y="1720089"/>
            <a:ext cx="92550" cy="92163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3"/>
          <p:cNvSpPr/>
          <p:nvPr/>
        </p:nvSpPr>
        <p:spPr>
          <a:xfrm rot="10800000">
            <a:off x="7910878" y="4506335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6925422" y="-1408735"/>
            <a:ext cx="2471746" cy="2631820"/>
          </a:xfrm>
          <a:custGeom>
            <a:rect b="b" l="l" r="r" t="t"/>
            <a:pathLst>
              <a:path extrusionOk="0" h="128916" w="121075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49" name="Google Shape;449;p23"/>
          <p:cNvSpPr/>
          <p:nvPr/>
        </p:nvSpPr>
        <p:spPr>
          <a:xfrm>
            <a:off x="-1229762" y="3201762"/>
            <a:ext cx="5077420" cy="6900086"/>
          </a:xfrm>
          <a:custGeom>
            <a:rect b="b" l="l" r="r" t="t"/>
            <a:pathLst>
              <a:path extrusionOk="0" h="115415" w="84928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0" name="Google Shape;450;p23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">
    <p:bg>
      <p:bgPr>
        <a:solidFill>
          <a:schemeClr val="dk2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/>
          <p:nvPr>
            <p:ph type="title"/>
          </p:nvPr>
        </p:nvSpPr>
        <p:spPr>
          <a:xfrm>
            <a:off x="795300" y="17088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3" name="Google Shape;453;p24"/>
          <p:cNvSpPr txBox="1"/>
          <p:nvPr>
            <p:ph idx="1" type="subTitle"/>
          </p:nvPr>
        </p:nvSpPr>
        <p:spPr>
          <a:xfrm>
            <a:off x="804900" y="3209779"/>
            <a:ext cx="23172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4" name="Google Shape;454;p24"/>
          <p:cNvSpPr txBox="1"/>
          <p:nvPr>
            <p:ph idx="2" type="title"/>
          </p:nvPr>
        </p:nvSpPr>
        <p:spPr>
          <a:xfrm>
            <a:off x="3435566" y="17088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5" name="Google Shape;455;p24"/>
          <p:cNvSpPr txBox="1"/>
          <p:nvPr>
            <p:ph idx="3" type="subTitle"/>
          </p:nvPr>
        </p:nvSpPr>
        <p:spPr>
          <a:xfrm>
            <a:off x="3445166" y="3209779"/>
            <a:ext cx="23172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24"/>
          <p:cNvSpPr txBox="1"/>
          <p:nvPr>
            <p:ph idx="4" type="title"/>
          </p:nvPr>
        </p:nvSpPr>
        <p:spPr>
          <a:xfrm>
            <a:off x="6012330" y="170883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7" name="Google Shape;457;p24"/>
          <p:cNvSpPr txBox="1"/>
          <p:nvPr>
            <p:ph idx="5" type="subTitle"/>
          </p:nvPr>
        </p:nvSpPr>
        <p:spPr>
          <a:xfrm>
            <a:off x="6021930" y="3209779"/>
            <a:ext cx="2317200" cy="6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24"/>
          <p:cNvSpPr/>
          <p:nvPr/>
        </p:nvSpPr>
        <p:spPr>
          <a:xfrm rot="10800000">
            <a:off x="210978" y="242160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4"/>
          <p:cNvSpPr/>
          <p:nvPr/>
        </p:nvSpPr>
        <p:spPr>
          <a:xfrm rot="654613">
            <a:off x="8103048" y="568690"/>
            <a:ext cx="478283" cy="440461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161751" y="4818663"/>
            <a:ext cx="178248" cy="149565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928081" y="4751062"/>
            <a:ext cx="150541" cy="50400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668744" y="4666778"/>
            <a:ext cx="140660" cy="67438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274796" y="4407075"/>
            <a:ext cx="138524" cy="104222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582272" y="4365774"/>
            <a:ext cx="227136" cy="186805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7871218" y="4457385"/>
            <a:ext cx="884582" cy="558015"/>
          </a:xfrm>
          <a:custGeom>
            <a:rect b="b" l="l" r="r" t="t"/>
            <a:pathLst>
              <a:path extrusionOk="0" h="107829" w="312573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5521357" y="4495105"/>
            <a:ext cx="731913" cy="293645"/>
          </a:xfrm>
          <a:custGeom>
            <a:rect b="b" l="l" r="r" t="t"/>
            <a:pathLst>
              <a:path extrusionOk="0" h="36008" w="164198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7653194" y="639868"/>
            <a:ext cx="91997" cy="98090"/>
          </a:xfrm>
          <a:custGeom>
            <a:rect b="b" l="l" r="r" t="t"/>
            <a:pathLst>
              <a:path extrusionOk="0" h="11265" w="32422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7856636" y="411930"/>
            <a:ext cx="170182" cy="123020"/>
          </a:xfrm>
          <a:custGeom>
            <a:rect b="b" l="l" r="r" t="t"/>
            <a:pathLst>
              <a:path extrusionOk="0" h="14128" w="59976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8142501" y="342092"/>
            <a:ext cx="128434" cy="48544"/>
          </a:xfrm>
          <a:custGeom>
            <a:rect b="b" l="l" r="r" t="t"/>
            <a:pathLst>
              <a:path extrusionOk="0" h="5575" w="45263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8286334" y="290160"/>
            <a:ext cx="137654" cy="65013"/>
          </a:xfrm>
          <a:custGeom>
            <a:rect b="b" l="l" r="r" t="t"/>
            <a:pathLst>
              <a:path extrusionOk="0" h="6602" w="42883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18745" y="789854"/>
            <a:ext cx="409756" cy="628246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07416" y="4665733"/>
            <a:ext cx="784478" cy="583641"/>
          </a:xfrm>
          <a:custGeom>
            <a:rect b="b" l="l" r="r" t="t"/>
            <a:pathLst>
              <a:path extrusionOk="0" h="49980" w="206035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58633" y="4211466"/>
            <a:ext cx="118052" cy="117557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4"/>
          <p:cNvSpPr txBox="1"/>
          <p:nvPr>
            <p:ph idx="6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rect b="b" l="l" r="r" t="t"/>
            <a:pathLst>
              <a:path extrusionOk="0" h="128916" w="121075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rect b="b" l="l" r="r" t="t"/>
            <a:pathLst>
              <a:path extrusionOk="0" h="115415" w="84928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9" name="Google Shape;479;p25"/>
          <p:cNvSpPr txBox="1"/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0" name="Google Shape;480;p25"/>
          <p:cNvSpPr txBox="1"/>
          <p:nvPr>
            <p:ph idx="1" type="subTitle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25"/>
          <p:cNvSpPr txBox="1"/>
          <p:nvPr>
            <p:ph idx="2" type="title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2" name="Google Shape;482;p25"/>
          <p:cNvSpPr txBox="1"/>
          <p:nvPr>
            <p:ph idx="3" type="subTitle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25"/>
          <p:cNvSpPr txBox="1"/>
          <p:nvPr>
            <p:ph idx="4" type="title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4" name="Google Shape;484;p25"/>
          <p:cNvSpPr txBox="1"/>
          <p:nvPr>
            <p:ph idx="5" type="subTitle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 flipH="1" rot="10800000">
            <a:off x="588263" y="813706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5"/>
          <p:cNvSpPr txBox="1"/>
          <p:nvPr>
            <p:ph idx="6"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">
  <p:cSld name="CUSTOM_7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6"/>
          <p:cNvSpPr/>
          <p:nvPr/>
        </p:nvSpPr>
        <p:spPr>
          <a:xfrm flipH="1">
            <a:off x="-690775" y="-805785"/>
            <a:ext cx="2471746" cy="2631820"/>
          </a:xfrm>
          <a:custGeom>
            <a:rect b="b" l="l" r="r" t="t"/>
            <a:pathLst>
              <a:path extrusionOk="0" h="128916" w="121075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0" name="Google Shape;490;p26"/>
          <p:cNvSpPr/>
          <p:nvPr/>
        </p:nvSpPr>
        <p:spPr>
          <a:xfrm flipH="1">
            <a:off x="6206736" y="402462"/>
            <a:ext cx="5077420" cy="6900086"/>
          </a:xfrm>
          <a:custGeom>
            <a:rect b="b" l="l" r="r" t="t"/>
            <a:pathLst>
              <a:path extrusionOk="0" h="115415" w="84928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1" name="Google Shape;491;p26"/>
          <p:cNvSpPr/>
          <p:nvPr/>
        </p:nvSpPr>
        <p:spPr>
          <a:xfrm rot="-1496038">
            <a:off x="888936" y="3961755"/>
            <a:ext cx="301362" cy="481509"/>
          </a:xfrm>
          <a:custGeom>
            <a:rect b="b" l="l" r="r" t="t"/>
            <a:pathLst>
              <a:path extrusionOk="0" h="92362" w="43103">
                <a:moveTo>
                  <a:pt x="5150" y="0"/>
                </a:moveTo>
                <a:lnTo>
                  <a:pt x="5005" y="8"/>
                </a:lnTo>
                <a:lnTo>
                  <a:pt x="4854" y="33"/>
                </a:lnTo>
                <a:lnTo>
                  <a:pt x="4709" y="83"/>
                </a:lnTo>
                <a:lnTo>
                  <a:pt x="4563" y="142"/>
                </a:lnTo>
                <a:lnTo>
                  <a:pt x="4423" y="217"/>
                </a:lnTo>
                <a:lnTo>
                  <a:pt x="4283" y="316"/>
                </a:lnTo>
                <a:lnTo>
                  <a:pt x="4148" y="425"/>
                </a:lnTo>
                <a:lnTo>
                  <a:pt x="4018" y="541"/>
                </a:lnTo>
                <a:lnTo>
                  <a:pt x="3894" y="683"/>
                </a:lnTo>
                <a:lnTo>
                  <a:pt x="3774" y="833"/>
                </a:lnTo>
                <a:lnTo>
                  <a:pt x="3660" y="991"/>
                </a:lnTo>
                <a:lnTo>
                  <a:pt x="3551" y="1166"/>
                </a:lnTo>
                <a:lnTo>
                  <a:pt x="3447" y="1349"/>
                </a:lnTo>
                <a:lnTo>
                  <a:pt x="3354" y="1549"/>
                </a:lnTo>
                <a:lnTo>
                  <a:pt x="3266" y="1757"/>
                </a:lnTo>
                <a:lnTo>
                  <a:pt x="3188" y="1973"/>
                </a:lnTo>
                <a:lnTo>
                  <a:pt x="3115" y="2198"/>
                </a:lnTo>
                <a:lnTo>
                  <a:pt x="3058" y="2439"/>
                </a:lnTo>
                <a:lnTo>
                  <a:pt x="3006" y="2681"/>
                </a:lnTo>
                <a:lnTo>
                  <a:pt x="2964" y="2931"/>
                </a:lnTo>
                <a:lnTo>
                  <a:pt x="2933" y="3189"/>
                </a:lnTo>
                <a:lnTo>
                  <a:pt x="2913" y="3455"/>
                </a:lnTo>
                <a:lnTo>
                  <a:pt x="2663" y="8659"/>
                </a:lnTo>
                <a:lnTo>
                  <a:pt x="2425" y="13862"/>
                </a:lnTo>
                <a:lnTo>
                  <a:pt x="2201" y="19074"/>
                </a:lnTo>
                <a:lnTo>
                  <a:pt x="1988" y="24277"/>
                </a:lnTo>
                <a:lnTo>
                  <a:pt x="1786" y="29489"/>
                </a:lnTo>
                <a:lnTo>
                  <a:pt x="1594" y="34692"/>
                </a:lnTo>
                <a:lnTo>
                  <a:pt x="1417" y="39904"/>
                </a:lnTo>
                <a:lnTo>
                  <a:pt x="1251" y="45115"/>
                </a:lnTo>
                <a:lnTo>
                  <a:pt x="1101" y="50327"/>
                </a:lnTo>
                <a:lnTo>
                  <a:pt x="955" y="55539"/>
                </a:lnTo>
                <a:lnTo>
                  <a:pt x="826" y="60759"/>
                </a:lnTo>
                <a:lnTo>
                  <a:pt x="711" y="65971"/>
                </a:lnTo>
                <a:lnTo>
                  <a:pt x="602" y="71182"/>
                </a:lnTo>
                <a:lnTo>
                  <a:pt x="509" y="76402"/>
                </a:lnTo>
                <a:lnTo>
                  <a:pt x="431" y="81622"/>
                </a:lnTo>
                <a:lnTo>
                  <a:pt x="358" y="86834"/>
                </a:lnTo>
                <a:lnTo>
                  <a:pt x="364" y="86942"/>
                </a:lnTo>
                <a:lnTo>
                  <a:pt x="369" y="87050"/>
                </a:lnTo>
                <a:lnTo>
                  <a:pt x="379" y="87250"/>
                </a:lnTo>
                <a:lnTo>
                  <a:pt x="296" y="87458"/>
                </a:lnTo>
                <a:lnTo>
                  <a:pt x="218" y="87666"/>
                </a:lnTo>
                <a:lnTo>
                  <a:pt x="156" y="87891"/>
                </a:lnTo>
                <a:lnTo>
                  <a:pt x="104" y="88108"/>
                </a:lnTo>
                <a:lnTo>
                  <a:pt x="63" y="88341"/>
                </a:lnTo>
                <a:lnTo>
                  <a:pt x="31" y="88566"/>
                </a:lnTo>
                <a:lnTo>
                  <a:pt x="11" y="88799"/>
                </a:lnTo>
                <a:lnTo>
                  <a:pt x="0" y="89032"/>
                </a:lnTo>
                <a:lnTo>
                  <a:pt x="5" y="89265"/>
                </a:lnTo>
                <a:lnTo>
                  <a:pt x="16" y="89498"/>
                </a:lnTo>
                <a:lnTo>
                  <a:pt x="37" y="89731"/>
                </a:lnTo>
                <a:lnTo>
                  <a:pt x="68" y="89964"/>
                </a:lnTo>
                <a:lnTo>
                  <a:pt x="104" y="90181"/>
                </a:lnTo>
                <a:lnTo>
                  <a:pt x="156" y="90406"/>
                </a:lnTo>
                <a:lnTo>
                  <a:pt x="218" y="90614"/>
                </a:lnTo>
                <a:lnTo>
                  <a:pt x="286" y="90822"/>
                </a:lnTo>
                <a:lnTo>
                  <a:pt x="364" y="91013"/>
                </a:lnTo>
                <a:lnTo>
                  <a:pt x="447" y="91205"/>
                </a:lnTo>
                <a:lnTo>
                  <a:pt x="540" y="91380"/>
                </a:lnTo>
                <a:lnTo>
                  <a:pt x="644" y="91546"/>
                </a:lnTo>
                <a:lnTo>
                  <a:pt x="758" y="91704"/>
                </a:lnTo>
                <a:lnTo>
                  <a:pt x="878" y="91846"/>
                </a:lnTo>
                <a:lnTo>
                  <a:pt x="1002" y="91971"/>
                </a:lnTo>
                <a:lnTo>
                  <a:pt x="1137" y="92079"/>
                </a:lnTo>
                <a:lnTo>
                  <a:pt x="1210" y="92129"/>
                </a:lnTo>
                <a:lnTo>
                  <a:pt x="1282" y="92170"/>
                </a:lnTo>
                <a:lnTo>
                  <a:pt x="1355" y="92212"/>
                </a:lnTo>
                <a:lnTo>
                  <a:pt x="1433" y="92254"/>
                </a:lnTo>
                <a:lnTo>
                  <a:pt x="1511" y="92279"/>
                </a:lnTo>
                <a:lnTo>
                  <a:pt x="1589" y="92312"/>
                </a:lnTo>
                <a:lnTo>
                  <a:pt x="1672" y="92329"/>
                </a:lnTo>
                <a:lnTo>
                  <a:pt x="1755" y="92345"/>
                </a:lnTo>
                <a:lnTo>
                  <a:pt x="1838" y="92362"/>
                </a:lnTo>
                <a:lnTo>
                  <a:pt x="2108" y="92362"/>
                </a:lnTo>
                <a:lnTo>
                  <a:pt x="2196" y="92354"/>
                </a:lnTo>
                <a:lnTo>
                  <a:pt x="2290" y="92337"/>
                </a:lnTo>
                <a:lnTo>
                  <a:pt x="2388" y="92312"/>
                </a:lnTo>
                <a:lnTo>
                  <a:pt x="2482" y="92287"/>
                </a:lnTo>
                <a:lnTo>
                  <a:pt x="3141" y="92071"/>
                </a:lnTo>
                <a:lnTo>
                  <a:pt x="3800" y="91846"/>
                </a:lnTo>
                <a:lnTo>
                  <a:pt x="4460" y="91621"/>
                </a:lnTo>
                <a:lnTo>
                  <a:pt x="5119" y="91380"/>
                </a:lnTo>
                <a:lnTo>
                  <a:pt x="5778" y="91130"/>
                </a:lnTo>
                <a:lnTo>
                  <a:pt x="6432" y="90880"/>
                </a:lnTo>
                <a:lnTo>
                  <a:pt x="7091" y="90622"/>
                </a:lnTo>
                <a:lnTo>
                  <a:pt x="7746" y="90356"/>
                </a:lnTo>
                <a:lnTo>
                  <a:pt x="8400" y="90081"/>
                </a:lnTo>
                <a:lnTo>
                  <a:pt x="9059" y="89806"/>
                </a:lnTo>
                <a:lnTo>
                  <a:pt x="10367" y="89240"/>
                </a:lnTo>
                <a:lnTo>
                  <a:pt x="11675" y="88657"/>
                </a:lnTo>
                <a:lnTo>
                  <a:pt x="12978" y="88066"/>
                </a:lnTo>
                <a:lnTo>
                  <a:pt x="14286" y="87458"/>
                </a:lnTo>
                <a:lnTo>
                  <a:pt x="15589" y="86859"/>
                </a:lnTo>
                <a:lnTo>
                  <a:pt x="18195" y="85643"/>
                </a:lnTo>
                <a:lnTo>
                  <a:pt x="19498" y="85044"/>
                </a:lnTo>
                <a:lnTo>
                  <a:pt x="20801" y="84453"/>
                </a:lnTo>
                <a:lnTo>
                  <a:pt x="22104" y="83878"/>
                </a:lnTo>
                <a:lnTo>
                  <a:pt x="23407" y="83321"/>
                </a:lnTo>
                <a:lnTo>
                  <a:pt x="23968" y="83087"/>
                </a:lnTo>
                <a:lnTo>
                  <a:pt x="24544" y="82863"/>
                </a:lnTo>
                <a:lnTo>
                  <a:pt x="25131" y="82638"/>
                </a:lnTo>
                <a:lnTo>
                  <a:pt x="25723" y="82421"/>
                </a:lnTo>
                <a:lnTo>
                  <a:pt x="26943" y="81989"/>
                </a:lnTo>
                <a:lnTo>
                  <a:pt x="28189" y="81564"/>
                </a:lnTo>
                <a:lnTo>
                  <a:pt x="29455" y="81131"/>
                </a:lnTo>
                <a:lnTo>
                  <a:pt x="30732" y="80690"/>
                </a:lnTo>
                <a:lnTo>
                  <a:pt x="31371" y="80457"/>
                </a:lnTo>
                <a:lnTo>
                  <a:pt x="32015" y="80224"/>
                </a:lnTo>
                <a:lnTo>
                  <a:pt x="32658" y="79982"/>
                </a:lnTo>
                <a:lnTo>
                  <a:pt x="33297" y="79724"/>
                </a:lnTo>
                <a:lnTo>
                  <a:pt x="33935" y="79466"/>
                </a:lnTo>
                <a:lnTo>
                  <a:pt x="34569" y="79191"/>
                </a:lnTo>
                <a:lnTo>
                  <a:pt x="35197" y="78908"/>
                </a:lnTo>
                <a:lnTo>
                  <a:pt x="35820" y="78617"/>
                </a:lnTo>
                <a:lnTo>
                  <a:pt x="36437" y="78309"/>
                </a:lnTo>
                <a:lnTo>
                  <a:pt x="37045" y="77984"/>
                </a:lnTo>
                <a:lnTo>
                  <a:pt x="37346" y="77818"/>
                </a:lnTo>
                <a:lnTo>
                  <a:pt x="37647" y="77643"/>
                </a:lnTo>
                <a:lnTo>
                  <a:pt x="37943" y="77468"/>
                </a:lnTo>
                <a:lnTo>
                  <a:pt x="38239" y="77285"/>
                </a:lnTo>
                <a:lnTo>
                  <a:pt x="38529" y="77102"/>
                </a:lnTo>
                <a:lnTo>
                  <a:pt x="38820" y="76910"/>
                </a:lnTo>
                <a:lnTo>
                  <a:pt x="39106" y="76719"/>
                </a:lnTo>
                <a:lnTo>
                  <a:pt x="39391" y="76519"/>
                </a:lnTo>
                <a:lnTo>
                  <a:pt x="39672" y="76319"/>
                </a:lnTo>
                <a:lnTo>
                  <a:pt x="39947" y="76111"/>
                </a:lnTo>
                <a:lnTo>
                  <a:pt x="40222" y="75894"/>
                </a:lnTo>
                <a:lnTo>
                  <a:pt x="40492" y="75678"/>
                </a:lnTo>
                <a:lnTo>
                  <a:pt x="40762" y="75453"/>
                </a:lnTo>
                <a:lnTo>
                  <a:pt x="41026" y="75220"/>
                </a:lnTo>
                <a:lnTo>
                  <a:pt x="41286" y="74987"/>
                </a:lnTo>
                <a:lnTo>
                  <a:pt x="41540" y="74745"/>
                </a:lnTo>
                <a:lnTo>
                  <a:pt x="41790" y="74496"/>
                </a:lnTo>
                <a:lnTo>
                  <a:pt x="42039" y="74246"/>
                </a:lnTo>
                <a:lnTo>
                  <a:pt x="42283" y="73988"/>
                </a:lnTo>
                <a:lnTo>
                  <a:pt x="42522" y="73721"/>
                </a:lnTo>
                <a:lnTo>
                  <a:pt x="42579" y="73647"/>
                </a:lnTo>
                <a:lnTo>
                  <a:pt x="42631" y="73572"/>
                </a:lnTo>
                <a:lnTo>
                  <a:pt x="42682" y="73488"/>
                </a:lnTo>
                <a:lnTo>
                  <a:pt x="42729" y="73397"/>
                </a:lnTo>
                <a:lnTo>
                  <a:pt x="42771" y="73297"/>
                </a:lnTo>
                <a:lnTo>
                  <a:pt x="42807" y="73197"/>
                </a:lnTo>
                <a:lnTo>
                  <a:pt x="42843" y="73089"/>
                </a:lnTo>
                <a:lnTo>
                  <a:pt x="42875" y="72972"/>
                </a:lnTo>
                <a:lnTo>
                  <a:pt x="42900" y="72864"/>
                </a:lnTo>
                <a:lnTo>
                  <a:pt x="42921" y="72739"/>
                </a:lnTo>
                <a:lnTo>
                  <a:pt x="42942" y="72622"/>
                </a:lnTo>
                <a:lnTo>
                  <a:pt x="42952" y="72506"/>
                </a:lnTo>
                <a:lnTo>
                  <a:pt x="42963" y="72381"/>
                </a:lnTo>
                <a:lnTo>
                  <a:pt x="42963" y="72264"/>
                </a:lnTo>
                <a:lnTo>
                  <a:pt x="42963" y="72148"/>
                </a:lnTo>
                <a:lnTo>
                  <a:pt x="42958" y="72023"/>
                </a:lnTo>
                <a:lnTo>
                  <a:pt x="42989" y="71915"/>
                </a:lnTo>
                <a:lnTo>
                  <a:pt x="43020" y="71798"/>
                </a:lnTo>
                <a:lnTo>
                  <a:pt x="43046" y="71682"/>
                </a:lnTo>
                <a:lnTo>
                  <a:pt x="43061" y="71557"/>
                </a:lnTo>
                <a:lnTo>
                  <a:pt x="43082" y="71440"/>
                </a:lnTo>
                <a:lnTo>
                  <a:pt x="43093" y="71315"/>
                </a:lnTo>
                <a:lnTo>
                  <a:pt x="43103" y="71191"/>
                </a:lnTo>
                <a:lnTo>
                  <a:pt x="43103" y="71066"/>
                </a:lnTo>
                <a:lnTo>
                  <a:pt x="43103" y="70941"/>
                </a:lnTo>
                <a:lnTo>
                  <a:pt x="43098" y="70808"/>
                </a:lnTo>
                <a:lnTo>
                  <a:pt x="43087" y="70683"/>
                </a:lnTo>
                <a:lnTo>
                  <a:pt x="43072" y="70558"/>
                </a:lnTo>
                <a:lnTo>
                  <a:pt x="43051" y="70425"/>
                </a:lnTo>
                <a:lnTo>
                  <a:pt x="43025" y="70300"/>
                </a:lnTo>
                <a:lnTo>
                  <a:pt x="42989" y="70175"/>
                </a:lnTo>
                <a:lnTo>
                  <a:pt x="42952" y="70042"/>
                </a:lnTo>
                <a:lnTo>
                  <a:pt x="42610" y="68993"/>
                </a:lnTo>
                <a:lnTo>
                  <a:pt x="42257" y="67952"/>
                </a:lnTo>
                <a:lnTo>
                  <a:pt x="41899" y="66920"/>
                </a:lnTo>
                <a:lnTo>
                  <a:pt x="41535" y="65879"/>
                </a:lnTo>
                <a:lnTo>
                  <a:pt x="41167" y="64855"/>
                </a:lnTo>
                <a:lnTo>
                  <a:pt x="40788" y="63831"/>
                </a:lnTo>
                <a:lnTo>
                  <a:pt x="40409" y="62807"/>
                </a:lnTo>
                <a:lnTo>
                  <a:pt x="40019" y="61791"/>
                </a:lnTo>
                <a:lnTo>
                  <a:pt x="39625" y="60784"/>
                </a:lnTo>
                <a:lnTo>
                  <a:pt x="39225" y="59776"/>
                </a:lnTo>
                <a:lnTo>
                  <a:pt x="38815" y="58777"/>
                </a:lnTo>
                <a:lnTo>
                  <a:pt x="38405" y="57778"/>
                </a:lnTo>
                <a:lnTo>
                  <a:pt x="37990" y="56788"/>
                </a:lnTo>
                <a:lnTo>
                  <a:pt x="37564" y="55797"/>
                </a:lnTo>
                <a:lnTo>
                  <a:pt x="37138" y="54814"/>
                </a:lnTo>
                <a:lnTo>
                  <a:pt x="36707" y="53832"/>
                </a:lnTo>
                <a:lnTo>
                  <a:pt x="36266" y="52850"/>
                </a:lnTo>
                <a:lnTo>
                  <a:pt x="35825" y="51884"/>
                </a:lnTo>
                <a:lnTo>
                  <a:pt x="35378" y="50910"/>
                </a:lnTo>
                <a:lnTo>
                  <a:pt x="34927" y="49944"/>
                </a:lnTo>
                <a:lnTo>
                  <a:pt x="34470" y="48987"/>
                </a:lnTo>
                <a:lnTo>
                  <a:pt x="34013" y="48029"/>
                </a:lnTo>
                <a:lnTo>
                  <a:pt x="33546" y="47072"/>
                </a:lnTo>
                <a:lnTo>
                  <a:pt x="33079" y="46123"/>
                </a:lnTo>
                <a:lnTo>
                  <a:pt x="32606" y="45174"/>
                </a:lnTo>
                <a:lnTo>
                  <a:pt x="32129" y="44233"/>
                </a:lnTo>
                <a:lnTo>
                  <a:pt x="31651" y="43292"/>
                </a:lnTo>
                <a:lnTo>
                  <a:pt x="31163" y="42351"/>
                </a:lnTo>
                <a:lnTo>
                  <a:pt x="30680" y="41419"/>
                </a:lnTo>
                <a:lnTo>
                  <a:pt x="30187" y="40495"/>
                </a:lnTo>
                <a:lnTo>
                  <a:pt x="29694" y="39562"/>
                </a:lnTo>
                <a:lnTo>
                  <a:pt x="29196" y="38647"/>
                </a:lnTo>
                <a:lnTo>
                  <a:pt x="28697" y="37722"/>
                </a:lnTo>
                <a:lnTo>
                  <a:pt x="28194" y="36807"/>
                </a:lnTo>
                <a:lnTo>
                  <a:pt x="27690" y="35891"/>
                </a:lnTo>
                <a:lnTo>
                  <a:pt x="27181" y="34983"/>
                </a:lnTo>
                <a:lnTo>
                  <a:pt x="26159" y="33168"/>
                </a:lnTo>
                <a:lnTo>
                  <a:pt x="25131" y="31362"/>
                </a:lnTo>
                <a:lnTo>
                  <a:pt x="24093" y="29572"/>
                </a:lnTo>
                <a:lnTo>
                  <a:pt x="23044" y="27790"/>
                </a:lnTo>
                <a:lnTo>
                  <a:pt x="21990" y="26025"/>
                </a:lnTo>
                <a:lnTo>
                  <a:pt x="20936" y="24260"/>
                </a:lnTo>
                <a:lnTo>
                  <a:pt x="19877" y="22512"/>
                </a:lnTo>
                <a:lnTo>
                  <a:pt x="18813" y="20764"/>
                </a:lnTo>
                <a:lnTo>
                  <a:pt x="17749" y="19032"/>
                </a:lnTo>
                <a:lnTo>
                  <a:pt x="16680" y="17300"/>
                </a:lnTo>
                <a:lnTo>
                  <a:pt x="14551" y="13870"/>
                </a:lnTo>
                <a:lnTo>
                  <a:pt x="12428" y="10465"/>
                </a:lnTo>
                <a:lnTo>
                  <a:pt x="12392" y="10349"/>
                </a:lnTo>
                <a:lnTo>
                  <a:pt x="12298" y="10124"/>
                </a:lnTo>
                <a:lnTo>
                  <a:pt x="12205" y="9907"/>
                </a:lnTo>
                <a:lnTo>
                  <a:pt x="12101" y="9716"/>
                </a:lnTo>
                <a:lnTo>
                  <a:pt x="11992" y="9541"/>
                </a:lnTo>
                <a:lnTo>
                  <a:pt x="11883" y="9383"/>
                </a:lnTo>
                <a:lnTo>
                  <a:pt x="11769" y="9241"/>
                </a:lnTo>
                <a:lnTo>
                  <a:pt x="11649" y="9125"/>
                </a:lnTo>
                <a:lnTo>
                  <a:pt x="11525" y="9008"/>
                </a:lnTo>
                <a:lnTo>
                  <a:pt x="10274" y="7002"/>
                </a:lnTo>
                <a:lnTo>
                  <a:pt x="9033" y="5004"/>
                </a:lnTo>
                <a:lnTo>
                  <a:pt x="7808" y="3006"/>
                </a:lnTo>
                <a:lnTo>
                  <a:pt x="6588" y="1016"/>
                </a:lnTo>
                <a:lnTo>
                  <a:pt x="6520" y="916"/>
                </a:lnTo>
                <a:lnTo>
                  <a:pt x="6458" y="816"/>
                </a:lnTo>
                <a:lnTo>
                  <a:pt x="6391" y="724"/>
                </a:lnTo>
                <a:lnTo>
                  <a:pt x="6318" y="641"/>
                </a:lnTo>
                <a:lnTo>
                  <a:pt x="6250" y="558"/>
                </a:lnTo>
                <a:lnTo>
                  <a:pt x="6183" y="483"/>
                </a:lnTo>
                <a:lnTo>
                  <a:pt x="6110" y="416"/>
                </a:lnTo>
                <a:lnTo>
                  <a:pt x="6038" y="350"/>
                </a:lnTo>
                <a:lnTo>
                  <a:pt x="5965" y="292"/>
                </a:lnTo>
                <a:lnTo>
                  <a:pt x="5892" y="242"/>
                </a:lnTo>
                <a:lnTo>
                  <a:pt x="5820" y="192"/>
                </a:lnTo>
                <a:lnTo>
                  <a:pt x="5747" y="150"/>
                </a:lnTo>
                <a:lnTo>
                  <a:pt x="5674" y="117"/>
                </a:lnTo>
                <a:lnTo>
                  <a:pt x="5602" y="83"/>
                </a:lnTo>
                <a:lnTo>
                  <a:pt x="5451" y="33"/>
                </a:lnTo>
                <a:lnTo>
                  <a:pt x="5300" y="8"/>
                </a:lnTo>
                <a:lnTo>
                  <a:pt x="5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6"/>
          <p:cNvSpPr/>
          <p:nvPr/>
        </p:nvSpPr>
        <p:spPr>
          <a:xfrm rot="1301031">
            <a:off x="8158501" y="1629360"/>
            <a:ext cx="242722" cy="974624"/>
          </a:xfrm>
          <a:custGeom>
            <a:rect b="b" l="l" r="r" t="t"/>
            <a:pathLst>
              <a:path extrusionOk="0" h="90289" w="16763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606842" y="526587"/>
            <a:ext cx="395337" cy="480876"/>
          </a:xfrm>
          <a:custGeom>
            <a:rect b="b" l="l" r="r" t="t"/>
            <a:pathLst>
              <a:path extrusionOk="0" h="67021" w="41074">
                <a:moveTo>
                  <a:pt x="2757" y="3614"/>
                </a:moveTo>
                <a:lnTo>
                  <a:pt x="2840" y="3622"/>
                </a:lnTo>
                <a:lnTo>
                  <a:pt x="2928" y="3647"/>
                </a:lnTo>
                <a:lnTo>
                  <a:pt x="3022" y="3672"/>
                </a:lnTo>
                <a:lnTo>
                  <a:pt x="3125" y="3714"/>
                </a:lnTo>
                <a:lnTo>
                  <a:pt x="3343" y="3814"/>
                </a:lnTo>
                <a:lnTo>
                  <a:pt x="3582" y="3939"/>
                </a:lnTo>
                <a:lnTo>
                  <a:pt x="3837" y="4088"/>
                </a:lnTo>
                <a:lnTo>
                  <a:pt x="4117" y="4263"/>
                </a:lnTo>
                <a:lnTo>
                  <a:pt x="4408" y="4471"/>
                </a:lnTo>
                <a:lnTo>
                  <a:pt x="4714" y="4688"/>
                </a:lnTo>
                <a:lnTo>
                  <a:pt x="5031" y="4929"/>
                </a:lnTo>
                <a:lnTo>
                  <a:pt x="5358" y="5187"/>
                </a:lnTo>
                <a:lnTo>
                  <a:pt x="5700" y="5454"/>
                </a:lnTo>
                <a:lnTo>
                  <a:pt x="6043" y="5737"/>
                </a:lnTo>
                <a:lnTo>
                  <a:pt x="6749" y="6336"/>
                </a:lnTo>
                <a:lnTo>
                  <a:pt x="7460" y="6961"/>
                </a:lnTo>
                <a:lnTo>
                  <a:pt x="8171" y="7593"/>
                </a:lnTo>
                <a:lnTo>
                  <a:pt x="8856" y="8218"/>
                </a:lnTo>
                <a:lnTo>
                  <a:pt x="10118" y="9375"/>
                </a:lnTo>
                <a:lnTo>
                  <a:pt x="11135" y="10316"/>
                </a:lnTo>
                <a:lnTo>
                  <a:pt x="11520" y="10657"/>
                </a:lnTo>
                <a:lnTo>
                  <a:pt x="11800" y="10899"/>
                </a:lnTo>
                <a:lnTo>
                  <a:pt x="12994" y="11873"/>
                </a:lnTo>
                <a:lnTo>
                  <a:pt x="14183" y="12855"/>
                </a:lnTo>
                <a:lnTo>
                  <a:pt x="15377" y="13837"/>
                </a:lnTo>
                <a:lnTo>
                  <a:pt x="16565" y="14828"/>
                </a:lnTo>
                <a:lnTo>
                  <a:pt x="17749" y="15827"/>
                </a:lnTo>
                <a:lnTo>
                  <a:pt x="18933" y="16826"/>
                </a:lnTo>
                <a:lnTo>
                  <a:pt x="20116" y="17842"/>
                </a:lnTo>
                <a:lnTo>
                  <a:pt x="21295" y="18858"/>
                </a:lnTo>
                <a:lnTo>
                  <a:pt x="21866" y="19357"/>
                </a:lnTo>
                <a:lnTo>
                  <a:pt x="22442" y="19857"/>
                </a:lnTo>
                <a:lnTo>
                  <a:pt x="23584" y="20881"/>
                </a:lnTo>
                <a:lnTo>
                  <a:pt x="24731" y="21921"/>
                </a:lnTo>
                <a:lnTo>
                  <a:pt x="25868" y="22970"/>
                </a:lnTo>
                <a:lnTo>
                  <a:pt x="28152" y="25093"/>
                </a:lnTo>
                <a:lnTo>
                  <a:pt x="29294" y="26151"/>
                </a:lnTo>
                <a:lnTo>
                  <a:pt x="30442" y="27208"/>
                </a:lnTo>
                <a:lnTo>
                  <a:pt x="31589" y="28249"/>
                </a:lnTo>
                <a:lnTo>
                  <a:pt x="32741" y="29281"/>
                </a:lnTo>
                <a:lnTo>
                  <a:pt x="33317" y="29789"/>
                </a:lnTo>
                <a:lnTo>
                  <a:pt x="33894" y="30297"/>
                </a:lnTo>
                <a:lnTo>
                  <a:pt x="34475" y="30796"/>
                </a:lnTo>
                <a:lnTo>
                  <a:pt x="35057" y="31287"/>
                </a:lnTo>
                <a:lnTo>
                  <a:pt x="35638" y="31779"/>
                </a:lnTo>
                <a:lnTo>
                  <a:pt x="36225" y="32262"/>
                </a:lnTo>
                <a:lnTo>
                  <a:pt x="36806" y="32728"/>
                </a:lnTo>
                <a:lnTo>
                  <a:pt x="37398" y="33194"/>
                </a:lnTo>
                <a:lnTo>
                  <a:pt x="37984" y="33652"/>
                </a:lnTo>
                <a:lnTo>
                  <a:pt x="38576" y="34101"/>
                </a:lnTo>
                <a:lnTo>
                  <a:pt x="39173" y="34543"/>
                </a:lnTo>
                <a:lnTo>
                  <a:pt x="39765" y="34967"/>
                </a:lnTo>
                <a:lnTo>
                  <a:pt x="39713" y="34967"/>
                </a:lnTo>
                <a:lnTo>
                  <a:pt x="39661" y="34976"/>
                </a:lnTo>
                <a:lnTo>
                  <a:pt x="39614" y="34984"/>
                </a:lnTo>
                <a:lnTo>
                  <a:pt x="39563" y="35001"/>
                </a:lnTo>
                <a:lnTo>
                  <a:pt x="39511" y="35026"/>
                </a:lnTo>
                <a:lnTo>
                  <a:pt x="39459" y="35059"/>
                </a:lnTo>
                <a:lnTo>
                  <a:pt x="39407" y="35101"/>
                </a:lnTo>
                <a:lnTo>
                  <a:pt x="39355" y="35150"/>
                </a:lnTo>
                <a:lnTo>
                  <a:pt x="38696" y="35908"/>
                </a:lnTo>
                <a:lnTo>
                  <a:pt x="38041" y="36666"/>
                </a:lnTo>
                <a:lnTo>
                  <a:pt x="37393" y="37432"/>
                </a:lnTo>
                <a:lnTo>
                  <a:pt x="36744" y="38206"/>
                </a:lnTo>
                <a:lnTo>
                  <a:pt x="36100" y="38988"/>
                </a:lnTo>
                <a:lnTo>
                  <a:pt x="35456" y="39771"/>
                </a:lnTo>
                <a:lnTo>
                  <a:pt x="34818" y="40562"/>
                </a:lnTo>
                <a:lnTo>
                  <a:pt x="34184" y="41353"/>
                </a:lnTo>
                <a:lnTo>
                  <a:pt x="33551" y="42160"/>
                </a:lnTo>
                <a:lnTo>
                  <a:pt x="32923" y="42968"/>
                </a:lnTo>
                <a:lnTo>
                  <a:pt x="32300" y="43776"/>
                </a:lnTo>
                <a:lnTo>
                  <a:pt x="31677" y="44600"/>
                </a:lnTo>
                <a:lnTo>
                  <a:pt x="31054" y="45424"/>
                </a:lnTo>
                <a:lnTo>
                  <a:pt x="30442" y="46257"/>
                </a:lnTo>
                <a:lnTo>
                  <a:pt x="29829" y="47089"/>
                </a:lnTo>
                <a:lnTo>
                  <a:pt x="29216" y="47930"/>
                </a:lnTo>
                <a:lnTo>
                  <a:pt x="28609" y="48779"/>
                </a:lnTo>
                <a:lnTo>
                  <a:pt x="28007" y="49637"/>
                </a:lnTo>
                <a:lnTo>
                  <a:pt x="27405" y="50494"/>
                </a:lnTo>
                <a:lnTo>
                  <a:pt x="26808" y="51360"/>
                </a:lnTo>
                <a:lnTo>
                  <a:pt x="26216" y="52226"/>
                </a:lnTo>
                <a:lnTo>
                  <a:pt x="25624" y="53108"/>
                </a:lnTo>
                <a:lnTo>
                  <a:pt x="25037" y="53991"/>
                </a:lnTo>
                <a:lnTo>
                  <a:pt x="24451" y="54873"/>
                </a:lnTo>
                <a:lnTo>
                  <a:pt x="23864" y="55764"/>
                </a:lnTo>
                <a:lnTo>
                  <a:pt x="23288" y="56663"/>
                </a:lnTo>
                <a:lnTo>
                  <a:pt x="22712" y="57571"/>
                </a:lnTo>
                <a:lnTo>
                  <a:pt x="22136" y="58478"/>
                </a:lnTo>
                <a:lnTo>
                  <a:pt x="21565" y="59394"/>
                </a:lnTo>
                <a:lnTo>
                  <a:pt x="20994" y="60310"/>
                </a:lnTo>
                <a:lnTo>
                  <a:pt x="20433" y="61234"/>
                </a:lnTo>
                <a:lnTo>
                  <a:pt x="19867" y="62166"/>
                </a:lnTo>
                <a:lnTo>
                  <a:pt x="18741" y="58561"/>
                </a:lnTo>
                <a:lnTo>
                  <a:pt x="17619" y="54948"/>
                </a:lnTo>
                <a:lnTo>
                  <a:pt x="16498" y="51335"/>
                </a:lnTo>
                <a:lnTo>
                  <a:pt x="15387" y="47722"/>
                </a:lnTo>
                <a:lnTo>
                  <a:pt x="14286" y="44100"/>
                </a:lnTo>
                <a:lnTo>
                  <a:pt x="13186" y="40470"/>
                </a:lnTo>
                <a:lnTo>
                  <a:pt x="12091" y="36841"/>
                </a:lnTo>
                <a:lnTo>
                  <a:pt x="11006" y="33202"/>
                </a:lnTo>
                <a:lnTo>
                  <a:pt x="9921" y="29564"/>
                </a:lnTo>
                <a:lnTo>
                  <a:pt x="8846" y="25918"/>
                </a:lnTo>
                <a:lnTo>
                  <a:pt x="7777" y="22271"/>
                </a:lnTo>
                <a:lnTo>
                  <a:pt x="6712" y="18616"/>
                </a:lnTo>
                <a:lnTo>
                  <a:pt x="5653" y="14961"/>
                </a:lnTo>
                <a:lnTo>
                  <a:pt x="4600" y="11298"/>
                </a:lnTo>
                <a:lnTo>
                  <a:pt x="3551" y="7635"/>
                </a:lnTo>
                <a:lnTo>
                  <a:pt x="2513" y="3964"/>
                </a:lnTo>
                <a:lnTo>
                  <a:pt x="2575" y="3889"/>
                </a:lnTo>
                <a:lnTo>
                  <a:pt x="2643" y="3805"/>
                </a:lnTo>
                <a:lnTo>
                  <a:pt x="2705" y="3714"/>
                </a:lnTo>
                <a:lnTo>
                  <a:pt x="2757" y="3614"/>
                </a:lnTo>
                <a:close/>
                <a:moveTo>
                  <a:pt x="2466" y="1"/>
                </a:moveTo>
                <a:lnTo>
                  <a:pt x="2300" y="17"/>
                </a:lnTo>
                <a:lnTo>
                  <a:pt x="2217" y="34"/>
                </a:lnTo>
                <a:lnTo>
                  <a:pt x="2134" y="59"/>
                </a:lnTo>
                <a:lnTo>
                  <a:pt x="2051" y="84"/>
                </a:lnTo>
                <a:lnTo>
                  <a:pt x="1968" y="117"/>
                </a:lnTo>
                <a:lnTo>
                  <a:pt x="1885" y="151"/>
                </a:lnTo>
                <a:lnTo>
                  <a:pt x="1802" y="201"/>
                </a:lnTo>
                <a:lnTo>
                  <a:pt x="1719" y="250"/>
                </a:lnTo>
                <a:lnTo>
                  <a:pt x="1635" y="300"/>
                </a:lnTo>
                <a:lnTo>
                  <a:pt x="1552" y="359"/>
                </a:lnTo>
                <a:lnTo>
                  <a:pt x="1475" y="434"/>
                </a:lnTo>
                <a:lnTo>
                  <a:pt x="1391" y="500"/>
                </a:lnTo>
                <a:lnTo>
                  <a:pt x="1314" y="583"/>
                </a:lnTo>
                <a:lnTo>
                  <a:pt x="1231" y="675"/>
                </a:lnTo>
                <a:lnTo>
                  <a:pt x="1153" y="783"/>
                </a:lnTo>
                <a:lnTo>
                  <a:pt x="1085" y="892"/>
                </a:lnTo>
                <a:lnTo>
                  <a:pt x="1023" y="1016"/>
                </a:lnTo>
                <a:lnTo>
                  <a:pt x="966" y="1141"/>
                </a:lnTo>
                <a:lnTo>
                  <a:pt x="919" y="1274"/>
                </a:lnTo>
                <a:lnTo>
                  <a:pt x="878" y="1416"/>
                </a:lnTo>
                <a:lnTo>
                  <a:pt x="841" y="1558"/>
                </a:lnTo>
                <a:lnTo>
                  <a:pt x="732" y="1632"/>
                </a:lnTo>
                <a:lnTo>
                  <a:pt x="628" y="1724"/>
                </a:lnTo>
                <a:lnTo>
                  <a:pt x="525" y="1832"/>
                </a:lnTo>
                <a:lnTo>
                  <a:pt x="431" y="1949"/>
                </a:lnTo>
                <a:lnTo>
                  <a:pt x="343" y="2082"/>
                </a:lnTo>
                <a:lnTo>
                  <a:pt x="265" y="2232"/>
                </a:lnTo>
                <a:lnTo>
                  <a:pt x="192" y="2390"/>
                </a:lnTo>
                <a:lnTo>
                  <a:pt x="130" y="2565"/>
                </a:lnTo>
                <a:lnTo>
                  <a:pt x="104" y="2656"/>
                </a:lnTo>
                <a:lnTo>
                  <a:pt x="78" y="2748"/>
                </a:lnTo>
                <a:lnTo>
                  <a:pt x="57" y="2840"/>
                </a:lnTo>
                <a:lnTo>
                  <a:pt x="42" y="2940"/>
                </a:lnTo>
                <a:lnTo>
                  <a:pt x="26" y="3031"/>
                </a:lnTo>
                <a:lnTo>
                  <a:pt x="11" y="3131"/>
                </a:lnTo>
                <a:lnTo>
                  <a:pt x="5" y="3231"/>
                </a:lnTo>
                <a:lnTo>
                  <a:pt x="0" y="3339"/>
                </a:lnTo>
                <a:lnTo>
                  <a:pt x="0" y="3439"/>
                </a:lnTo>
                <a:lnTo>
                  <a:pt x="5" y="3547"/>
                </a:lnTo>
                <a:lnTo>
                  <a:pt x="11" y="3656"/>
                </a:lnTo>
                <a:lnTo>
                  <a:pt x="21" y="3764"/>
                </a:lnTo>
                <a:lnTo>
                  <a:pt x="37" y="3872"/>
                </a:lnTo>
                <a:lnTo>
                  <a:pt x="57" y="3980"/>
                </a:lnTo>
                <a:lnTo>
                  <a:pt x="83" y="4097"/>
                </a:lnTo>
                <a:lnTo>
                  <a:pt x="109" y="4205"/>
                </a:lnTo>
                <a:lnTo>
                  <a:pt x="1220" y="8118"/>
                </a:lnTo>
                <a:lnTo>
                  <a:pt x="2331" y="12023"/>
                </a:lnTo>
                <a:lnTo>
                  <a:pt x="3452" y="15919"/>
                </a:lnTo>
                <a:lnTo>
                  <a:pt x="4579" y="19815"/>
                </a:lnTo>
                <a:lnTo>
                  <a:pt x="5711" y="23703"/>
                </a:lnTo>
                <a:lnTo>
                  <a:pt x="6847" y="27583"/>
                </a:lnTo>
                <a:lnTo>
                  <a:pt x="7995" y="31462"/>
                </a:lnTo>
                <a:lnTo>
                  <a:pt x="9147" y="35334"/>
                </a:lnTo>
                <a:lnTo>
                  <a:pt x="10305" y="39205"/>
                </a:lnTo>
                <a:lnTo>
                  <a:pt x="11473" y="43068"/>
                </a:lnTo>
                <a:lnTo>
                  <a:pt x="12646" y="46923"/>
                </a:lnTo>
                <a:lnTo>
                  <a:pt x="13824" y="50777"/>
                </a:lnTo>
                <a:lnTo>
                  <a:pt x="15008" y="54624"/>
                </a:lnTo>
                <a:lnTo>
                  <a:pt x="16202" y="58470"/>
                </a:lnTo>
                <a:lnTo>
                  <a:pt x="17401" y="62308"/>
                </a:lnTo>
                <a:lnTo>
                  <a:pt x="18606" y="66146"/>
                </a:lnTo>
                <a:lnTo>
                  <a:pt x="18637" y="66237"/>
                </a:lnTo>
                <a:lnTo>
                  <a:pt x="18673" y="66321"/>
                </a:lnTo>
                <a:lnTo>
                  <a:pt x="18715" y="66404"/>
                </a:lnTo>
                <a:lnTo>
                  <a:pt x="18756" y="66487"/>
                </a:lnTo>
                <a:lnTo>
                  <a:pt x="18803" y="66554"/>
                </a:lnTo>
                <a:lnTo>
                  <a:pt x="18850" y="66620"/>
                </a:lnTo>
                <a:lnTo>
                  <a:pt x="18896" y="66687"/>
                </a:lnTo>
                <a:lnTo>
                  <a:pt x="18948" y="66745"/>
                </a:lnTo>
                <a:lnTo>
                  <a:pt x="19005" y="66795"/>
                </a:lnTo>
                <a:lnTo>
                  <a:pt x="19062" y="66837"/>
                </a:lnTo>
                <a:lnTo>
                  <a:pt x="19119" y="66879"/>
                </a:lnTo>
                <a:lnTo>
                  <a:pt x="19182" y="66920"/>
                </a:lnTo>
                <a:lnTo>
                  <a:pt x="19239" y="66945"/>
                </a:lnTo>
                <a:lnTo>
                  <a:pt x="19301" y="66970"/>
                </a:lnTo>
                <a:lnTo>
                  <a:pt x="19363" y="66995"/>
                </a:lnTo>
                <a:lnTo>
                  <a:pt x="19431" y="67012"/>
                </a:lnTo>
                <a:lnTo>
                  <a:pt x="19493" y="67020"/>
                </a:lnTo>
                <a:lnTo>
                  <a:pt x="19623" y="67020"/>
                </a:lnTo>
                <a:lnTo>
                  <a:pt x="19685" y="67012"/>
                </a:lnTo>
                <a:lnTo>
                  <a:pt x="19748" y="67003"/>
                </a:lnTo>
                <a:lnTo>
                  <a:pt x="19810" y="66987"/>
                </a:lnTo>
                <a:lnTo>
                  <a:pt x="19872" y="66962"/>
                </a:lnTo>
                <a:lnTo>
                  <a:pt x="19935" y="66928"/>
                </a:lnTo>
                <a:lnTo>
                  <a:pt x="19997" y="66895"/>
                </a:lnTo>
                <a:lnTo>
                  <a:pt x="20054" y="66862"/>
                </a:lnTo>
                <a:lnTo>
                  <a:pt x="20111" y="66812"/>
                </a:lnTo>
                <a:lnTo>
                  <a:pt x="20168" y="66762"/>
                </a:lnTo>
                <a:lnTo>
                  <a:pt x="20220" y="66704"/>
                </a:lnTo>
                <a:lnTo>
                  <a:pt x="20272" y="66645"/>
                </a:lnTo>
                <a:lnTo>
                  <a:pt x="20319" y="66579"/>
                </a:lnTo>
                <a:lnTo>
                  <a:pt x="20365" y="66504"/>
                </a:lnTo>
                <a:lnTo>
                  <a:pt x="20947" y="65521"/>
                </a:lnTo>
                <a:lnTo>
                  <a:pt x="21533" y="64539"/>
                </a:lnTo>
                <a:lnTo>
                  <a:pt x="22125" y="63565"/>
                </a:lnTo>
                <a:lnTo>
                  <a:pt x="22717" y="62591"/>
                </a:lnTo>
                <a:lnTo>
                  <a:pt x="23314" y="61625"/>
                </a:lnTo>
                <a:lnTo>
                  <a:pt x="23911" y="60659"/>
                </a:lnTo>
                <a:lnTo>
                  <a:pt x="24508" y="59702"/>
                </a:lnTo>
                <a:lnTo>
                  <a:pt x="25115" y="58753"/>
                </a:lnTo>
                <a:lnTo>
                  <a:pt x="25718" y="57804"/>
                </a:lnTo>
                <a:lnTo>
                  <a:pt x="26325" y="56855"/>
                </a:lnTo>
                <a:lnTo>
                  <a:pt x="26937" y="55914"/>
                </a:lnTo>
                <a:lnTo>
                  <a:pt x="27550" y="54982"/>
                </a:lnTo>
                <a:lnTo>
                  <a:pt x="28168" y="54049"/>
                </a:lnTo>
                <a:lnTo>
                  <a:pt x="28786" y="53125"/>
                </a:lnTo>
                <a:lnTo>
                  <a:pt x="29408" y="52209"/>
                </a:lnTo>
                <a:lnTo>
                  <a:pt x="30031" y="51285"/>
                </a:lnTo>
                <a:lnTo>
                  <a:pt x="30660" y="50378"/>
                </a:lnTo>
                <a:lnTo>
                  <a:pt x="31288" y="49470"/>
                </a:lnTo>
                <a:lnTo>
                  <a:pt x="31916" y="48563"/>
                </a:lnTo>
                <a:lnTo>
                  <a:pt x="32549" y="47664"/>
                </a:lnTo>
                <a:lnTo>
                  <a:pt x="33188" y="46773"/>
                </a:lnTo>
                <a:lnTo>
                  <a:pt x="33826" y="45882"/>
                </a:lnTo>
                <a:lnTo>
                  <a:pt x="34465" y="44991"/>
                </a:lnTo>
                <a:lnTo>
                  <a:pt x="35108" y="44109"/>
                </a:lnTo>
                <a:lnTo>
                  <a:pt x="35752" y="43226"/>
                </a:lnTo>
                <a:lnTo>
                  <a:pt x="36401" y="42352"/>
                </a:lnTo>
                <a:lnTo>
                  <a:pt x="37050" y="41486"/>
                </a:lnTo>
                <a:lnTo>
                  <a:pt x="37704" y="40620"/>
                </a:lnTo>
                <a:lnTo>
                  <a:pt x="38358" y="39754"/>
                </a:lnTo>
                <a:lnTo>
                  <a:pt x="39017" y="38897"/>
                </a:lnTo>
                <a:lnTo>
                  <a:pt x="39677" y="38039"/>
                </a:lnTo>
                <a:lnTo>
                  <a:pt x="40336" y="37190"/>
                </a:lnTo>
                <a:lnTo>
                  <a:pt x="40372" y="37140"/>
                </a:lnTo>
                <a:lnTo>
                  <a:pt x="40409" y="37082"/>
                </a:lnTo>
                <a:lnTo>
                  <a:pt x="40440" y="37032"/>
                </a:lnTo>
                <a:lnTo>
                  <a:pt x="40466" y="36974"/>
                </a:lnTo>
                <a:lnTo>
                  <a:pt x="40512" y="36857"/>
                </a:lnTo>
                <a:lnTo>
                  <a:pt x="40549" y="36732"/>
                </a:lnTo>
                <a:lnTo>
                  <a:pt x="40575" y="36607"/>
                </a:lnTo>
                <a:lnTo>
                  <a:pt x="40585" y="36474"/>
                </a:lnTo>
                <a:lnTo>
                  <a:pt x="40590" y="36341"/>
                </a:lnTo>
                <a:lnTo>
                  <a:pt x="40580" y="36216"/>
                </a:lnTo>
                <a:lnTo>
                  <a:pt x="40564" y="36083"/>
                </a:lnTo>
                <a:lnTo>
                  <a:pt x="40538" y="35958"/>
                </a:lnTo>
                <a:lnTo>
                  <a:pt x="40507" y="35833"/>
                </a:lnTo>
                <a:lnTo>
                  <a:pt x="40466" y="35708"/>
                </a:lnTo>
                <a:lnTo>
                  <a:pt x="40419" y="35592"/>
                </a:lnTo>
                <a:lnTo>
                  <a:pt x="40367" y="35483"/>
                </a:lnTo>
                <a:lnTo>
                  <a:pt x="40310" y="35375"/>
                </a:lnTo>
                <a:lnTo>
                  <a:pt x="40248" y="35284"/>
                </a:lnTo>
                <a:lnTo>
                  <a:pt x="40300" y="35300"/>
                </a:lnTo>
                <a:lnTo>
                  <a:pt x="40352" y="35309"/>
                </a:lnTo>
                <a:lnTo>
                  <a:pt x="40403" y="35309"/>
                </a:lnTo>
                <a:lnTo>
                  <a:pt x="40450" y="35300"/>
                </a:lnTo>
                <a:lnTo>
                  <a:pt x="40502" y="35292"/>
                </a:lnTo>
                <a:lnTo>
                  <a:pt x="40554" y="35267"/>
                </a:lnTo>
                <a:lnTo>
                  <a:pt x="40601" y="35250"/>
                </a:lnTo>
                <a:lnTo>
                  <a:pt x="40647" y="35217"/>
                </a:lnTo>
                <a:lnTo>
                  <a:pt x="40694" y="35184"/>
                </a:lnTo>
                <a:lnTo>
                  <a:pt x="40741" y="35150"/>
                </a:lnTo>
                <a:lnTo>
                  <a:pt x="40782" y="35109"/>
                </a:lnTo>
                <a:lnTo>
                  <a:pt x="40824" y="35059"/>
                </a:lnTo>
                <a:lnTo>
                  <a:pt x="40866" y="35009"/>
                </a:lnTo>
                <a:lnTo>
                  <a:pt x="40897" y="34959"/>
                </a:lnTo>
                <a:lnTo>
                  <a:pt x="40933" y="34901"/>
                </a:lnTo>
                <a:lnTo>
                  <a:pt x="40964" y="34842"/>
                </a:lnTo>
                <a:lnTo>
                  <a:pt x="40990" y="34776"/>
                </a:lnTo>
                <a:lnTo>
                  <a:pt x="41016" y="34709"/>
                </a:lnTo>
                <a:lnTo>
                  <a:pt x="41032" y="34643"/>
                </a:lnTo>
                <a:lnTo>
                  <a:pt x="41052" y="34576"/>
                </a:lnTo>
                <a:lnTo>
                  <a:pt x="41063" y="34509"/>
                </a:lnTo>
                <a:lnTo>
                  <a:pt x="41068" y="34434"/>
                </a:lnTo>
                <a:lnTo>
                  <a:pt x="41073" y="34368"/>
                </a:lnTo>
                <a:lnTo>
                  <a:pt x="41073" y="34293"/>
                </a:lnTo>
                <a:lnTo>
                  <a:pt x="41068" y="34218"/>
                </a:lnTo>
                <a:lnTo>
                  <a:pt x="41052" y="34143"/>
                </a:lnTo>
                <a:lnTo>
                  <a:pt x="41037" y="34076"/>
                </a:lnTo>
                <a:lnTo>
                  <a:pt x="41016" y="34002"/>
                </a:lnTo>
                <a:lnTo>
                  <a:pt x="40985" y="33935"/>
                </a:lnTo>
                <a:lnTo>
                  <a:pt x="40954" y="33860"/>
                </a:lnTo>
                <a:lnTo>
                  <a:pt x="40912" y="33793"/>
                </a:lnTo>
                <a:lnTo>
                  <a:pt x="40866" y="33727"/>
                </a:lnTo>
                <a:lnTo>
                  <a:pt x="40232" y="32928"/>
                </a:lnTo>
                <a:lnTo>
                  <a:pt x="39599" y="32137"/>
                </a:lnTo>
                <a:lnTo>
                  <a:pt x="38950" y="31354"/>
                </a:lnTo>
                <a:lnTo>
                  <a:pt x="38296" y="30588"/>
                </a:lnTo>
                <a:lnTo>
                  <a:pt x="37637" y="29839"/>
                </a:lnTo>
                <a:lnTo>
                  <a:pt x="36967" y="29098"/>
                </a:lnTo>
                <a:lnTo>
                  <a:pt x="36297" y="28365"/>
                </a:lnTo>
                <a:lnTo>
                  <a:pt x="35617" y="27649"/>
                </a:lnTo>
                <a:lnTo>
                  <a:pt x="34932" y="26933"/>
                </a:lnTo>
                <a:lnTo>
                  <a:pt x="34242" y="26234"/>
                </a:lnTo>
                <a:lnTo>
                  <a:pt x="33546" y="25543"/>
                </a:lnTo>
                <a:lnTo>
                  <a:pt x="32845" y="24860"/>
                </a:lnTo>
                <a:lnTo>
                  <a:pt x="32139" y="24194"/>
                </a:lnTo>
                <a:lnTo>
                  <a:pt x="31433" y="23528"/>
                </a:lnTo>
                <a:lnTo>
                  <a:pt x="30722" y="22871"/>
                </a:lnTo>
                <a:lnTo>
                  <a:pt x="30005" y="22213"/>
                </a:lnTo>
                <a:lnTo>
                  <a:pt x="29289" y="21572"/>
                </a:lnTo>
                <a:lnTo>
                  <a:pt x="28573" y="20931"/>
                </a:lnTo>
                <a:lnTo>
                  <a:pt x="27851" y="20298"/>
                </a:lnTo>
                <a:lnTo>
                  <a:pt x="27130" y="19674"/>
                </a:lnTo>
                <a:lnTo>
                  <a:pt x="25681" y="18433"/>
                </a:lnTo>
                <a:lnTo>
                  <a:pt x="24233" y="17209"/>
                </a:lnTo>
                <a:lnTo>
                  <a:pt x="22784" y="15994"/>
                </a:lnTo>
                <a:lnTo>
                  <a:pt x="21341" y="14795"/>
                </a:lnTo>
                <a:lnTo>
                  <a:pt x="19909" y="13596"/>
                </a:lnTo>
                <a:lnTo>
                  <a:pt x="18481" y="12397"/>
                </a:lnTo>
                <a:lnTo>
                  <a:pt x="17001" y="11148"/>
                </a:lnTo>
                <a:lnTo>
                  <a:pt x="15512" y="9916"/>
                </a:lnTo>
                <a:lnTo>
                  <a:pt x="14027" y="8684"/>
                </a:lnTo>
                <a:lnTo>
                  <a:pt x="12532" y="7469"/>
                </a:lnTo>
                <a:lnTo>
                  <a:pt x="11037" y="6261"/>
                </a:lnTo>
                <a:lnTo>
                  <a:pt x="9542" y="5063"/>
                </a:lnTo>
                <a:lnTo>
                  <a:pt x="8041" y="3880"/>
                </a:lnTo>
                <a:lnTo>
                  <a:pt x="6536" y="2698"/>
                </a:lnTo>
                <a:lnTo>
                  <a:pt x="6391" y="2582"/>
                </a:lnTo>
                <a:lnTo>
                  <a:pt x="6240" y="2457"/>
                </a:lnTo>
                <a:lnTo>
                  <a:pt x="5939" y="2190"/>
                </a:lnTo>
                <a:lnTo>
                  <a:pt x="5311" y="1616"/>
                </a:lnTo>
                <a:lnTo>
                  <a:pt x="4989" y="1324"/>
                </a:lnTo>
                <a:lnTo>
                  <a:pt x="4657" y="1033"/>
                </a:lnTo>
                <a:lnTo>
                  <a:pt x="4491" y="900"/>
                </a:lnTo>
                <a:lnTo>
                  <a:pt x="4325" y="767"/>
                </a:lnTo>
                <a:lnTo>
                  <a:pt x="4158" y="642"/>
                </a:lnTo>
                <a:lnTo>
                  <a:pt x="3992" y="525"/>
                </a:lnTo>
                <a:lnTo>
                  <a:pt x="3821" y="417"/>
                </a:lnTo>
                <a:lnTo>
                  <a:pt x="3650" y="325"/>
                </a:lnTo>
                <a:lnTo>
                  <a:pt x="3484" y="234"/>
                </a:lnTo>
                <a:lnTo>
                  <a:pt x="3312" y="159"/>
                </a:lnTo>
                <a:lnTo>
                  <a:pt x="3141" y="101"/>
                </a:lnTo>
                <a:lnTo>
                  <a:pt x="2975" y="51"/>
                </a:lnTo>
                <a:lnTo>
                  <a:pt x="2803" y="17"/>
                </a:lnTo>
                <a:lnTo>
                  <a:pt x="2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555563" y="3209893"/>
            <a:ext cx="328884" cy="357433"/>
          </a:xfrm>
          <a:custGeom>
            <a:rect b="b" l="l" r="r" t="t"/>
            <a:pathLst>
              <a:path extrusionOk="0" h="33111" w="22713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649971" y="3909343"/>
            <a:ext cx="190948" cy="186505"/>
          </a:xfrm>
          <a:custGeom>
            <a:rect b="b" l="l" r="r" t="t"/>
            <a:pathLst>
              <a:path extrusionOk="0" h="17277" w="13187">
                <a:moveTo>
                  <a:pt x="6806" y="1"/>
                </a:moveTo>
                <a:lnTo>
                  <a:pt x="6744" y="9"/>
                </a:lnTo>
                <a:lnTo>
                  <a:pt x="6687" y="26"/>
                </a:lnTo>
                <a:lnTo>
                  <a:pt x="6624" y="43"/>
                </a:lnTo>
                <a:lnTo>
                  <a:pt x="6567" y="68"/>
                </a:lnTo>
                <a:lnTo>
                  <a:pt x="6510" y="109"/>
                </a:lnTo>
                <a:lnTo>
                  <a:pt x="6453" y="151"/>
                </a:lnTo>
                <a:lnTo>
                  <a:pt x="6396" y="201"/>
                </a:lnTo>
                <a:lnTo>
                  <a:pt x="6344" y="251"/>
                </a:lnTo>
                <a:lnTo>
                  <a:pt x="6297" y="317"/>
                </a:lnTo>
                <a:lnTo>
                  <a:pt x="6251" y="384"/>
                </a:lnTo>
                <a:lnTo>
                  <a:pt x="6209" y="451"/>
                </a:lnTo>
                <a:lnTo>
                  <a:pt x="6167" y="534"/>
                </a:lnTo>
                <a:lnTo>
                  <a:pt x="6131" y="617"/>
                </a:lnTo>
                <a:lnTo>
                  <a:pt x="6100" y="709"/>
                </a:lnTo>
                <a:lnTo>
                  <a:pt x="6074" y="800"/>
                </a:lnTo>
                <a:lnTo>
                  <a:pt x="6058" y="900"/>
                </a:lnTo>
                <a:lnTo>
                  <a:pt x="6043" y="1008"/>
                </a:lnTo>
                <a:lnTo>
                  <a:pt x="6033" y="1117"/>
                </a:lnTo>
                <a:lnTo>
                  <a:pt x="6012" y="1799"/>
                </a:lnTo>
                <a:lnTo>
                  <a:pt x="5996" y="2482"/>
                </a:lnTo>
                <a:lnTo>
                  <a:pt x="5991" y="3173"/>
                </a:lnTo>
                <a:lnTo>
                  <a:pt x="5991" y="3856"/>
                </a:lnTo>
                <a:lnTo>
                  <a:pt x="6001" y="4547"/>
                </a:lnTo>
                <a:lnTo>
                  <a:pt x="6012" y="5238"/>
                </a:lnTo>
                <a:lnTo>
                  <a:pt x="6043" y="6611"/>
                </a:lnTo>
                <a:lnTo>
                  <a:pt x="6043" y="6611"/>
                </a:lnTo>
                <a:lnTo>
                  <a:pt x="4750" y="6578"/>
                </a:lnTo>
                <a:lnTo>
                  <a:pt x="4107" y="6570"/>
                </a:lnTo>
                <a:lnTo>
                  <a:pt x="3463" y="6561"/>
                </a:lnTo>
                <a:lnTo>
                  <a:pt x="2819" y="6570"/>
                </a:lnTo>
                <a:lnTo>
                  <a:pt x="2175" y="6578"/>
                </a:lnTo>
                <a:lnTo>
                  <a:pt x="1532" y="6595"/>
                </a:lnTo>
                <a:lnTo>
                  <a:pt x="893" y="6620"/>
                </a:lnTo>
                <a:lnTo>
                  <a:pt x="784" y="6636"/>
                </a:lnTo>
                <a:lnTo>
                  <a:pt x="680" y="6661"/>
                </a:lnTo>
                <a:lnTo>
                  <a:pt x="587" y="6703"/>
                </a:lnTo>
                <a:lnTo>
                  <a:pt x="499" y="6761"/>
                </a:lnTo>
                <a:lnTo>
                  <a:pt x="421" y="6828"/>
                </a:lnTo>
                <a:lnTo>
                  <a:pt x="348" y="6911"/>
                </a:lnTo>
                <a:lnTo>
                  <a:pt x="281" y="7003"/>
                </a:lnTo>
                <a:lnTo>
                  <a:pt x="224" y="7102"/>
                </a:lnTo>
                <a:lnTo>
                  <a:pt x="172" y="7211"/>
                </a:lnTo>
                <a:lnTo>
                  <a:pt x="125" y="7319"/>
                </a:lnTo>
                <a:lnTo>
                  <a:pt x="83" y="7444"/>
                </a:lnTo>
                <a:lnTo>
                  <a:pt x="52" y="7569"/>
                </a:lnTo>
                <a:lnTo>
                  <a:pt x="31" y="7702"/>
                </a:lnTo>
                <a:lnTo>
                  <a:pt x="11" y="7835"/>
                </a:lnTo>
                <a:lnTo>
                  <a:pt x="0" y="7968"/>
                </a:lnTo>
                <a:lnTo>
                  <a:pt x="0" y="8102"/>
                </a:lnTo>
                <a:lnTo>
                  <a:pt x="0" y="8235"/>
                </a:lnTo>
                <a:lnTo>
                  <a:pt x="11" y="8376"/>
                </a:lnTo>
                <a:lnTo>
                  <a:pt x="31" y="8509"/>
                </a:lnTo>
                <a:lnTo>
                  <a:pt x="52" y="8634"/>
                </a:lnTo>
                <a:lnTo>
                  <a:pt x="89" y="8759"/>
                </a:lnTo>
                <a:lnTo>
                  <a:pt x="125" y="8884"/>
                </a:lnTo>
                <a:lnTo>
                  <a:pt x="172" y="9001"/>
                </a:lnTo>
                <a:lnTo>
                  <a:pt x="224" y="9109"/>
                </a:lnTo>
                <a:lnTo>
                  <a:pt x="281" y="9209"/>
                </a:lnTo>
                <a:lnTo>
                  <a:pt x="348" y="9292"/>
                </a:lnTo>
                <a:lnTo>
                  <a:pt x="421" y="9375"/>
                </a:lnTo>
                <a:lnTo>
                  <a:pt x="499" y="9442"/>
                </a:lnTo>
                <a:lnTo>
                  <a:pt x="587" y="9500"/>
                </a:lnTo>
                <a:lnTo>
                  <a:pt x="680" y="9542"/>
                </a:lnTo>
                <a:lnTo>
                  <a:pt x="784" y="9575"/>
                </a:lnTo>
                <a:lnTo>
                  <a:pt x="893" y="9583"/>
                </a:lnTo>
                <a:lnTo>
                  <a:pt x="1542" y="9608"/>
                </a:lnTo>
                <a:lnTo>
                  <a:pt x="2191" y="9625"/>
                </a:lnTo>
                <a:lnTo>
                  <a:pt x="2840" y="9642"/>
                </a:lnTo>
                <a:lnTo>
                  <a:pt x="4148" y="9642"/>
                </a:lnTo>
                <a:lnTo>
                  <a:pt x="4802" y="9625"/>
                </a:lnTo>
                <a:lnTo>
                  <a:pt x="6110" y="9592"/>
                </a:lnTo>
                <a:lnTo>
                  <a:pt x="6116" y="10424"/>
                </a:lnTo>
                <a:lnTo>
                  <a:pt x="6116" y="11265"/>
                </a:lnTo>
                <a:lnTo>
                  <a:pt x="6121" y="12106"/>
                </a:lnTo>
                <a:lnTo>
                  <a:pt x="6126" y="12531"/>
                </a:lnTo>
                <a:lnTo>
                  <a:pt x="6136" y="12947"/>
                </a:lnTo>
                <a:lnTo>
                  <a:pt x="6147" y="13372"/>
                </a:lnTo>
                <a:lnTo>
                  <a:pt x="6162" y="13788"/>
                </a:lnTo>
                <a:lnTo>
                  <a:pt x="6183" y="14204"/>
                </a:lnTo>
                <a:lnTo>
                  <a:pt x="6214" y="14620"/>
                </a:lnTo>
                <a:lnTo>
                  <a:pt x="6245" y="15028"/>
                </a:lnTo>
                <a:lnTo>
                  <a:pt x="6292" y="15436"/>
                </a:lnTo>
                <a:lnTo>
                  <a:pt x="6339" y="15836"/>
                </a:lnTo>
                <a:lnTo>
                  <a:pt x="6401" y="16244"/>
                </a:lnTo>
                <a:lnTo>
                  <a:pt x="6422" y="16360"/>
                </a:lnTo>
                <a:lnTo>
                  <a:pt x="6453" y="16469"/>
                </a:lnTo>
                <a:lnTo>
                  <a:pt x="6489" y="16577"/>
                </a:lnTo>
                <a:lnTo>
                  <a:pt x="6531" y="16668"/>
                </a:lnTo>
                <a:lnTo>
                  <a:pt x="6578" y="16760"/>
                </a:lnTo>
                <a:lnTo>
                  <a:pt x="6630" y="16843"/>
                </a:lnTo>
                <a:lnTo>
                  <a:pt x="6681" y="16926"/>
                </a:lnTo>
                <a:lnTo>
                  <a:pt x="6744" y="16993"/>
                </a:lnTo>
                <a:lnTo>
                  <a:pt x="6806" y="17051"/>
                </a:lnTo>
                <a:lnTo>
                  <a:pt x="6873" y="17110"/>
                </a:lnTo>
                <a:lnTo>
                  <a:pt x="6941" y="17160"/>
                </a:lnTo>
                <a:lnTo>
                  <a:pt x="7014" y="17193"/>
                </a:lnTo>
                <a:lnTo>
                  <a:pt x="7081" y="17226"/>
                </a:lnTo>
                <a:lnTo>
                  <a:pt x="7159" y="17251"/>
                </a:lnTo>
                <a:lnTo>
                  <a:pt x="7232" y="17268"/>
                </a:lnTo>
                <a:lnTo>
                  <a:pt x="7304" y="17276"/>
                </a:lnTo>
                <a:lnTo>
                  <a:pt x="7377" y="17276"/>
                </a:lnTo>
                <a:lnTo>
                  <a:pt x="7450" y="17268"/>
                </a:lnTo>
                <a:lnTo>
                  <a:pt x="7522" y="17251"/>
                </a:lnTo>
                <a:lnTo>
                  <a:pt x="7595" y="17226"/>
                </a:lnTo>
                <a:lnTo>
                  <a:pt x="7663" y="17193"/>
                </a:lnTo>
                <a:lnTo>
                  <a:pt x="7730" y="17151"/>
                </a:lnTo>
                <a:lnTo>
                  <a:pt x="7792" y="17101"/>
                </a:lnTo>
                <a:lnTo>
                  <a:pt x="7849" y="17043"/>
                </a:lnTo>
                <a:lnTo>
                  <a:pt x="7907" y="16976"/>
                </a:lnTo>
                <a:lnTo>
                  <a:pt x="7958" y="16901"/>
                </a:lnTo>
                <a:lnTo>
                  <a:pt x="8005" y="16810"/>
                </a:lnTo>
                <a:lnTo>
                  <a:pt x="8047" y="16718"/>
                </a:lnTo>
                <a:lnTo>
                  <a:pt x="8083" y="16610"/>
                </a:lnTo>
                <a:lnTo>
                  <a:pt x="8109" y="16494"/>
                </a:lnTo>
                <a:lnTo>
                  <a:pt x="8135" y="16377"/>
                </a:lnTo>
                <a:lnTo>
                  <a:pt x="8145" y="16244"/>
                </a:lnTo>
                <a:lnTo>
                  <a:pt x="8176" y="15827"/>
                </a:lnTo>
                <a:lnTo>
                  <a:pt x="8202" y="15411"/>
                </a:lnTo>
                <a:lnTo>
                  <a:pt x="8213" y="14987"/>
                </a:lnTo>
                <a:lnTo>
                  <a:pt x="8223" y="14570"/>
                </a:lnTo>
                <a:lnTo>
                  <a:pt x="8223" y="14154"/>
                </a:lnTo>
                <a:lnTo>
                  <a:pt x="8218" y="13729"/>
                </a:lnTo>
                <a:lnTo>
                  <a:pt x="8208" y="13305"/>
                </a:lnTo>
                <a:lnTo>
                  <a:pt x="8192" y="12889"/>
                </a:lnTo>
                <a:lnTo>
                  <a:pt x="8171" y="12464"/>
                </a:lnTo>
                <a:lnTo>
                  <a:pt x="8151" y="12039"/>
                </a:lnTo>
                <a:lnTo>
                  <a:pt x="8099" y="11199"/>
                </a:lnTo>
                <a:lnTo>
                  <a:pt x="7984" y="9517"/>
                </a:lnTo>
                <a:lnTo>
                  <a:pt x="9116" y="9450"/>
                </a:lnTo>
                <a:lnTo>
                  <a:pt x="10248" y="9384"/>
                </a:lnTo>
                <a:lnTo>
                  <a:pt x="12506" y="9234"/>
                </a:lnTo>
                <a:lnTo>
                  <a:pt x="12584" y="9225"/>
                </a:lnTo>
                <a:lnTo>
                  <a:pt x="12662" y="9200"/>
                </a:lnTo>
                <a:lnTo>
                  <a:pt x="12734" y="9167"/>
                </a:lnTo>
                <a:lnTo>
                  <a:pt x="12802" y="9126"/>
                </a:lnTo>
                <a:lnTo>
                  <a:pt x="12864" y="9067"/>
                </a:lnTo>
                <a:lnTo>
                  <a:pt x="12921" y="9009"/>
                </a:lnTo>
                <a:lnTo>
                  <a:pt x="12973" y="8942"/>
                </a:lnTo>
                <a:lnTo>
                  <a:pt x="13015" y="8867"/>
                </a:lnTo>
                <a:lnTo>
                  <a:pt x="13056" y="8784"/>
                </a:lnTo>
                <a:lnTo>
                  <a:pt x="13093" y="8693"/>
                </a:lnTo>
                <a:lnTo>
                  <a:pt x="13119" y="8601"/>
                </a:lnTo>
                <a:lnTo>
                  <a:pt x="13144" y="8509"/>
                </a:lnTo>
                <a:lnTo>
                  <a:pt x="13165" y="8410"/>
                </a:lnTo>
                <a:lnTo>
                  <a:pt x="13176" y="8310"/>
                </a:lnTo>
                <a:lnTo>
                  <a:pt x="13186" y="8210"/>
                </a:lnTo>
                <a:lnTo>
                  <a:pt x="13186" y="8102"/>
                </a:lnTo>
                <a:lnTo>
                  <a:pt x="13186" y="8002"/>
                </a:lnTo>
                <a:lnTo>
                  <a:pt x="13176" y="7893"/>
                </a:lnTo>
                <a:lnTo>
                  <a:pt x="13160" y="7793"/>
                </a:lnTo>
                <a:lnTo>
                  <a:pt x="13144" y="7694"/>
                </a:lnTo>
                <a:lnTo>
                  <a:pt x="13119" y="7602"/>
                </a:lnTo>
                <a:lnTo>
                  <a:pt x="13093" y="7510"/>
                </a:lnTo>
                <a:lnTo>
                  <a:pt x="13056" y="7419"/>
                </a:lnTo>
                <a:lnTo>
                  <a:pt x="13015" y="7344"/>
                </a:lnTo>
                <a:lnTo>
                  <a:pt x="12968" y="7261"/>
                </a:lnTo>
                <a:lnTo>
                  <a:pt x="12921" y="7194"/>
                </a:lnTo>
                <a:lnTo>
                  <a:pt x="12864" y="7136"/>
                </a:lnTo>
                <a:lnTo>
                  <a:pt x="12802" y="7078"/>
                </a:lnTo>
                <a:lnTo>
                  <a:pt x="12734" y="7036"/>
                </a:lnTo>
                <a:lnTo>
                  <a:pt x="12662" y="7003"/>
                </a:lnTo>
                <a:lnTo>
                  <a:pt x="12584" y="6978"/>
                </a:lnTo>
                <a:lnTo>
                  <a:pt x="12506" y="6969"/>
                </a:lnTo>
                <a:lnTo>
                  <a:pt x="10170" y="6811"/>
                </a:lnTo>
                <a:lnTo>
                  <a:pt x="9002" y="6744"/>
                </a:lnTo>
                <a:lnTo>
                  <a:pt x="7829" y="6686"/>
                </a:lnTo>
                <a:lnTo>
                  <a:pt x="7756" y="5213"/>
                </a:lnTo>
                <a:lnTo>
                  <a:pt x="7714" y="4472"/>
                </a:lnTo>
                <a:lnTo>
                  <a:pt x="7673" y="3739"/>
                </a:lnTo>
                <a:lnTo>
                  <a:pt x="7621" y="3006"/>
                </a:lnTo>
                <a:lnTo>
                  <a:pt x="7564" y="2274"/>
                </a:lnTo>
                <a:lnTo>
                  <a:pt x="7496" y="1541"/>
                </a:lnTo>
                <a:lnTo>
                  <a:pt x="7413" y="817"/>
                </a:lnTo>
                <a:lnTo>
                  <a:pt x="7398" y="700"/>
                </a:lnTo>
                <a:lnTo>
                  <a:pt x="7377" y="584"/>
                </a:lnTo>
                <a:lnTo>
                  <a:pt x="7346" y="492"/>
                </a:lnTo>
                <a:lnTo>
                  <a:pt x="7315" y="401"/>
                </a:lnTo>
                <a:lnTo>
                  <a:pt x="7278" y="317"/>
                </a:lnTo>
                <a:lnTo>
                  <a:pt x="7237" y="251"/>
                </a:lnTo>
                <a:lnTo>
                  <a:pt x="7190" y="184"/>
                </a:lnTo>
                <a:lnTo>
                  <a:pt x="7143" y="134"/>
                </a:lnTo>
                <a:lnTo>
                  <a:pt x="7092" y="93"/>
                </a:lnTo>
                <a:lnTo>
                  <a:pt x="7040" y="59"/>
                </a:lnTo>
                <a:lnTo>
                  <a:pt x="6983" y="34"/>
                </a:lnTo>
                <a:lnTo>
                  <a:pt x="6925" y="18"/>
                </a:lnTo>
                <a:lnTo>
                  <a:pt x="686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283762" y="488917"/>
            <a:ext cx="199592" cy="193684"/>
          </a:xfrm>
          <a:custGeom>
            <a:rect b="b" l="l" r="r" t="t"/>
            <a:pathLst>
              <a:path extrusionOk="0" h="17942" w="13784">
                <a:moveTo>
                  <a:pt x="7258" y="1"/>
                </a:moveTo>
                <a:lnTo>
                  <a:pt x="7201" y="9"/>
                </a:lnTo>
                <a:lnTo>
                  <a:pt x="7144" y="17"/>
                </a:lnTo>
                <a:lnTo>
                  <a:pt x="7087" y="34"/>
                </a:lnTo>
                <a:lnTo>
                  <a:pt x="7035" y="67"/>
                </a:lnTo>
                <a:lnTo>
                  <a:pt x="6978" y="100"/>
                </a:lnTo>
                <a:lnTo>
                  <a:pt x="6926" y="142"/>
                </a:lnTo>
                <a:lnTo>
                  <a:pt x="6879" y="192"/>
                </a:lnTo>
                <a:lnTo>
                  <a:pt x="6833" y="250"/>
                </a:lnTo>
                <a:lnTo>
                  <a:pt x="6791" y="325"/>
                </a:lnTo>
                <a:lnTo>
                  <a:pt x="6750" y="400"/>
                </a:lnTo>
                <a:lnTo>
                  <a:pt x="6713" y="483"/>
                </a:lnTo>
                <a:lnTo>
                  <a:pt x="6682" y="575"/>
                </a:lnTo>
                <a:lnTo>
                  <a:pt x="6656" y="675"/>
                </a:lnTo>
                <a:lnTo>
                  <a:pt x="6635" y="783"/>
                </a:lnTo>
                <a:lnTo>
                  <a:pt x="6620" y="900"/>
                </a:lnTo>
                <a:lnTo>
                  <a:pt x="6609" y="1033"/>
                </a:lnTo>
                <a:lnTo>
                  <a:pt x="6397" y="4646"/>
                </a:lnTo>
                <a:lnTo>
                  <a:pt x="6189" y="8276"/>
                </a:lnTo>
                <a:lnTo>
                  <a:pt x="5530" y="8168"/>
                </a:lnTo>
                <a:lnTo>
                  <a:pt x="4870" y="8076"/>
                </a:lnTo>
                <a:lnTo>
                  <a:pt x="4216" y="7993"/>
                </a:lnTo>
                <a:lnTo>
                  <a:pt x="3562" y="7926"/>
                </a:lnTo>
                <a:lnTo>
                  <a:pt x="2908" y="7868"/>
                </a:lnTo>
                <a:lnTo>
                  <a:pt x="2264" y="7826"/>
                </a:lnTo>
                <a:lnTo>
                  <a:pt x="1621" y="7801"/>
                </a:lnTo>
                <a:lnTo>
                  <a:pt x="982" y="7785"/>
                </a:lnTo>
                <a:lnTo>
                  <a:pt x="878" y="7793"/>
                </a:lnTo>
                <a:lnTo>
                  <a:pt x="785" y="7818"/>
                </a:lnTo>
                <a:lnTo>
                  <a:pt x="697" y="7851"/>
                </a:lnTo>
                <a:lnTo>
                  <a:pt x="608" y="7910"/>
                </a:lnTo>
                <a:lnTo>
                  <a:pt x="530" y="7968"/>
                </a:lnTo>
                <a:lnTo>
                  <a:pt x="453" y="8051"/>
                </a:lnTo>
                <a:lnTo>
                  <a:pt x="385" y="8134"/>
                </a:lnTo>
                <a:lnTo>
                  <a:pt x="318" y="8234"/>
                </a:lnTo>
                <a:lnTo>
                  <a:pt x="260" y="8334"/>
                </a:lnTo>
                <a:lnTo>
                  <a:pt x="209" y="8451"/>
                </a:lnTo>
                <a:lnTo>
                  <a:pt x="162" y="8567"/>
                </a:lnTo>
                <a:lnTo>
                  <a:pt x="120" y="8692"/>
                </a:lnTo>
                <a:lnTo>
                  <a:pt x="84" y="8825"/>
                </a:lnTo>
                <a:lnTo>
                  <a:pt x="53" y="8959"/>
                </a:lnTo>
                <a:lnTo>
                  <a:pt x="32" y="9100"/>
                </a:lnTo>
                <a:lnTo>
                  <a:pt x="17" y="9233"/>
                </a:lnTo>
                <a:lnTo>
                  <a:pt x="6" y="9375"/>
                </a:lnTo>
                <a:lnTo>
                  <a:pt x="1" y="9516"/>
                </a:lnTo>
                <a:lnTo>
                  <a:pt x="6" y="9658"/>
                </a:lnTo>
                <a:lnTo>
                  <a:pt x="17" y="9791"/>
                </a:lnTo>
                <a:lnTo>
                  <a:pt x="32" y="9924"/>
                </a:lnTo>
                <a:lnTo>
                  <a:pt x="58" y="10058"/>
                </a:lnTo>
                <a:lnTo>
                  <a:pt x="89" y="10182"/>
                </a:lnTo>
                <a:lnTo>
                  <a:pt x="131" y="10299"/>
                </a:lnTo>
                <a:lnTo>
                  <a:pt x="177" y="10416"/>
                </a:lnTo>
                <a:lnTo>
                  <a:pt x="229" y="10516"/>
                </a:lnTo>
                <a:lnTo>
                  <a:pt x="292" y="10615"/>
                </a:lnTo>
                <a:lnTo>
                  <a:pt x="359" y="10699"/>
                </a:lnTo>
                <a:lnTo>
                  <a:pt x="437" y="10774"/>
                </a:lnTo>
                <a:lnTo>
                  <a:pt x="520" y="10832"/>
                </a:lnTo>
                <a:lnTo>
                  <a:pt x="614" y="10882"/>
                </a:lnTo>
                <a:lnTo>
                  <a:pt x="717" y="10923"/>
                </a:lnTo>
                <a:lnTo>
                  <a:pt x="1361" y="11090"/>
                </a:lnTo>
                <a:lnTo>
                  <a:pt x="2010" y="11240"/>
                </a:lnTo>
                <a:lnTo>
                  <a:pt x="2664" y="11373"/>
                </a:lnTo>
                <a:lnTo>
                  <a:pt x="3323" y="11498"/>
                </a:lnTo>
                <a:lnTo>
                  <a:pt x="3988" y="11606"/>
                </a:lnTo>
                <a:lnTo>
                  <a:pt x="4657" y="11706"/>
                </a:lnTo>
                <a:lnTo>
                  <a:pt x="5327" y="11798"/>
                </a:lnTo>
                <a:lnTo>
                  <a:pt x="6002" y="11873"/>
                </a:lnTo>
                <a:lnTo>
                  <a:pt x="5945" y="13046"/>
                </a:lnTo>
                <a:lnTo>
                  <a:pt x="5893" y="14204"/>
                </a:lnTo>
                <a:lnTo>
                  <a:pt x="5841" y="15369"/>
                </a:lnTo>
                <a:lnTo>
                  <a:pt x="5800" y="16535"/>
                </a:lnTo>
                <a:lnTo>
                  <a:pt x="5800" y="16685"/>
                </a:lnTo>
                <a:lnTo>
                  <a:pt x="5810" y="16826"/>
                </a:lnTo>
                <a:lnTo>
                  <a:pt x="5825" y="16959"/>
                </a:lnTo>
                <a:lnTo>
                  <a:pt x="5851" y="17084"/>
                </a:lnTo>
                <a:lnTo>
                  <a:pt x="5888" y="17201"/>
                </a:lnTo>
                <a:lnTo>
                  <a:pt x="5924" y="17309"/>
                </a:lnTo>
                <a:lnTo>
                  <a:pt x="5971" y="17409"/>
                </a:lnTo>
                <a:lnTo>
                  <a:pt x="6023" y="17501"/>
                </a:lnTo>
                <a:lnTo>
                  <a:pt x="6080" y="17592"/>
                </a:lnTo>
                <a:lnTo>
                  <a:pt x="6142" y="17667"/>
                </a:lnTo>
                <a:lnTo>
                  <a:pt x="6210" y="17734"/>
                </a:lnTo>
                <a:lnTo>
                  <a:pt x="6277" y="17792"/>
                </a:lnTo>
                <a:lnTo>
                  <a:pt x="6350" y="17842"/>
                </a:lnTo>
                <a:lnTo>
                  <a:pt x="6428" y="17875"/>
                </a:lnTo>
                <a:lnTo>
                  <a:pt x="6506" y="17908"/>
                </a:lnTo>
                <a:lnTo>
                  <a:pt x="6583" y="17933"/>
                </a:lnTo>
                <a:lnTo>
                  <a:pt x="6661" y="17942"/>
                </a:lnTo>
                <a:lnTo>
                  <a:pt x="6744" y="17942"/>
                </a:lnTo>
                <a:lnTo>
                  <a:pt x="6822" y="17933"/>
                </a:lnTo>
                <a:lnTo>
                  <a:pt x="6900" y="17917"/>
                </a:lnTo>
                <a:lnTo>
                  <a:pt x="6978" y="17892"/>
                </a:lnTo>
                <a:lnTo>
                  <a:pt x="7051" y="17858"/>
                </a:lnTo>
                <a:lnTo>
                  <a:pt x="7123" y="17809"/>
                </a:lnTo>
                <a:lnTo>
                  <a:pt x="7196" y="17750"/>
                </a:lnTo>
                <a:lnTo>
                  <a:pt x="7258" y="17684"/>
                </a:lnTo>
                <a:lnTo>
                  <a:pt x="7321" y="17609"/>
                </a:lnTo>
                <a:lnTo>
                  <a:pt x="7378" y="17517"/>
                </a:lnTo>
                <a:lnTo>
                  <a:pt x="7430" y="17417"/>
                </a:lnTo>
                <a:lnTo>
                  <a:pt x="7476" y="17309"/>
                </a:lnTo>
                <a:lnTo>
                  <a:pt x="7518" y="17192"/>
                </a:lnTo>
                <a:lnTo>
                  <a:pt x="7549" y="17059"/>
                </a:lnTo>
                <a:lnTo>
                  <a:pt x="7575" y="16918"/>
                </a:lnTo>
                <a:lnTo>
                  <a:pt x="7653" y="16335"/>
                </a:lnTo>
                <a:lnTo>
                  <a:pt x="7725" y="15736"/>
                </a:lnTo>
                <a:lnTo>
                  <a:pt x="7793" y="15136"/>
                </a:lnTo>
                <a:lnTo>
                  <a:pt x="7855" y="14537"/>
                </a:lnTo>
                <a:lnTo>
                  <a:pt x="7907" y="13921"/>
                </a:lnTo>
                <a:lnTo>
                  <a:pt x="7959" y="13305"/>
                </a:lnTo>
                <a:lnTo>
                  <a:pt x="8006" y="12688"/>
                </a:lnTo>
                <a:lnTo>
                  <a:pt x="8042" y="12064"/>
                </a:lnTo>
                <a:lnTo>
                  <a:pt x="8681" y="12106"/>
                </a:lnTo>
                <a:lnTo>
                  <a:pt x="9319" y="12139"/>
                </a:lnTo>
                <a:lnTo>
                  <a:pt x="9953" y="12164"/>
                </a:lnTo>
                <a:lnTo>
                  <a:pt x="10581" y="12189"/>
                </a:lnTo>
                <a:lnTo>
                  <a:pt x="11209" y="12206"/>
                </a:lnTo>
                <a:lnTo>
                  <a:pt x="11837" y="12214"/>
                </a:lnTo>
                <a:lnTo>
                  <a:pt x="13072" y="12214"/>
                </a:lnTo>
                <a:lnTo>
                  <a:pt x="13145" y="12206"/>
                </a:lnTo>
                <a:lnTo>
                  <a:pt x="13213" y="12189"/>
                </a:lnTo>
                <a:lnTo>
                  <a:pt x="13280" y="12156"/>
                </a:lnTo>
                <a:lnTo>
                  <a:pt x="13342" y="12122"/>
                </a:lnTo>
                <a:lnTo>
                  <a:pt x="13399" y="12072"/>
                </a:lnTo>
                <a:lnTo>
                  <a:pt x="13457" y="12014"/>
                </a:lnTo>
                <a:lnTo>
                  <a:pt x="13508" y="11956"/>
                </a:lnTo>
                <a:lnTo>
                  <a:pt x="13555" y="11881"/>
                </a:lnTo>
                <a:lnTo>
                  <a:pt x="13597" y="11806"/>
                </a:lnTo>
                <a:lnTo>
                  <a:pt x="13633" y="11723"/>
                </a:lnTo>
                <a:lnTo>
                  <a:pt x="13669" y="11639"/>
                </a:lnTo>
                <a:lnTo>
                  <a:pt x="13701" y="11548"/>
                </a:lnTo>
                <a:lnTo>
                  <a:pt x="13727" y="11448"/>
                </a:lnTo>
                <a:lnTo>
                  <a:pt x="13747" y="11356"/>
                </a:lnTo>
                <a:lnTo>
                  <a:pt x="13763" y="11256"/>
                </a:lnTo>
                <a:lnTo>
                  <a:pt x="13773" y="11157"/>
                </a:lnTo>
                <a:lnTo>
                  <a:pt x="13784" y="11057"/>
                </a:lnTo>
                <a:lnTo>
                  <a:pt x="13784" y="10948"/>
                </a:lnTo>
                <a:lnTo>
                  <a:pt x="13784" y="10849"/>
                </a:lnTo>
                <a:lnTo>
                  <a:pt x="13773" y="10749"/>
                </a:lnTo>
                <a:lnTo>
                  <a:pt x="13763" y="10657"/>
                </a:lnTo>
                <a:lnTo>
                  <a:pt x="13742" y="10557"/>
                </a:lnTo>
                <a:lnTo>
                  <a:pt x="13721" y="10466"/>
                </a:lnTo>
                <a:lnTo>
                  <a:pt x="13690" y="10382"/>
                </a:lnTo>
                <a:lnTo>
                  <a:pt x="13659" y="10299"/>
                </a:lnTo>
                <a:lnTo>
                  <a:pt x="13618" y="10224"/>
                </a:lnTo>
                <a:lnTo>
                  <a:pt x="13576" y="10158"/>
                </a:lnTo>
                <a:lnTo>
                  <a:pt x="13524" y="10091"/>
                </a:lnTo>
                <a:lnTo>
                  <a:pt x="13467" y="10041"/>
                </a:lnTo>
                <a:lnTo>
                  <a:pt x="13405" y="9991"/>
                </a:lnTo>
                <a:lnTo>
                  <a:pt x="13337" y="9958"/>
                </a:lnTo>
                <a:lnTo>
                  <a:pt x="13265" y="9924"/>
                </a:lnTo>
                <a:lnTo>
                  <a:pt x="12647" y="9750"/>
                </a:lnTo>
                <a:lnTo>
                  <a:pt x="12019" y="9575"/>
                </a:lnTo>
                <a:lnTo>
                  <a:pt x="11390" y="9408"/>
                </a:lnTo>
                <a:lnTo>
                  <a:pt x="10752" y="9242"/>
                </a:lnTo>
                <a:lnTo>
                  <a:pt x="10113" y="9084"/>
                </a:lnTo>
                <a:lnTo>
                  <a:pt x="9470" y="8934"/>
                </a:lnTo>
                <a:lnTo>
                  <a:pt x="8826" y="8784"/>
                </a:lnTo>
                <a:lnTo>
                  <a:pt x="8177" y="8642"/>
                </a:lnTo>
                <a:lnTo>
                  <a:pt x="8187" y="7668"/>
                </a:lnTo>
                <a:lnTo>
                  <a:pt x="8182" y="6694"/>
                </a:lnTo>
                <a:lnTo>
                  <a:pt x="8172" y="5728"/>
                </a:lnTo>
                <a:lnTo>
                  <a:pt x="8146" y="4771"/>
                </a:lnTo>
                <a:lnTo>
                  <a:pt x="8110" y="3814"/>
                </a:lnTo>
                <a:lnTo>
                  <a:pt x="8063" y="2873"/>
                </a:lnTo>
                <a:lnTo>
                  <a:pt x="8006" y="1940"/>
                </a:lnTo>
                <a:lnTo>
                  <a:pt x="7933" y="1033"/>
                </a:lnTo>
                <a:lnTo>
                  <a:pt x="7923" y="908"/>
                </a:lnTo>
                <a:lnTo>
                  <a:pt x="7902" y="791"/>
                </a:lnTo>
                <a:lnTo>
                  <a:pt x="7876" y="683"/>
                </a:lnTo>
                <a:lnTo>
                  <a:pt x="7850" y="583"/>
                </a:lnTo>
                <a:lnTo>
                  <a:pt x="7814" y="492"/>
                </a:lnTo>
                <a:lnTo>
                  <a:pt x="7777" y="408"/>
                </a:lnTo>
                <a:lnTo>
                  <a:pt x="7736" y="334"/>
                </a:lnTo>
                <a:lnTo>
                  <a:pt x="7694" y="267"/>
                </a:lnTo>
                <a:lnTo>
                  <a:pt x="7642" y="209"/>
                </a:lnTo>
                <a:lnTo>
                  <a:pt x="7596" y="150"/>
                </a:lnTo>
                <a:lnTo>
                  <a:pt x="7544" y="109"/>
                </a:lnTo>
                <a:lnTo>
                  <a:pt x="7487" y="75"/>
                </a:lnTo>
                <a:lnTo>
                  <a:pt x="7430" y="42"/>
                </a:lnTo>
                <a:lnTo>
                  <a:pt x="7372" y="26"/>
                </a:lnTo>
                <a:lnTo>
                  <a:pt x="7315" y="9"/>
                </a:lnTo>
                <a:lnTo>
                  <a:pt x="725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152371" y="804455"/>
            <a:ext cx="116448" cy="132034"/>
          </a:xfrm>
          <a:custGeom>
            <a:rect b="b" l="l" r="r" t="t"/>
            <a:pathLst>
              <a:path extrusionOk="0" h="12231" w="8042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323162" y="744780"/>
            <a:ext cx="98406" cy="44497"/>
          </a:xfrm>
          <a:custGeom>
            <a:rect b="b" l="l" r="r" t="t"/>
            <a:pathLst>
              <a:path extrusionOk="0" h="4122" w="6796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499123" y="670370"/>
            <a:ext cx="91948" cy="59599"/>
          </a:xfrm>
          <a:custGeom>
            <a:rect b="b" l="l" r="r" t="t"/>
            <a:pathLst>
              <a:path extrusionOk="0" h="5521" w="635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758084" y="441106"/>
            <a:ext cx="90514" cy="92038"/>
          </a:xfrm>
          <a:custGeom>
            <a:rect b="b" l="l" r="r" t="t"/>
            <a:pathLst>
              <a:path extrusionOk="0" h="8526" w="6251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912701" y="268461"/>
            <a:ext cx="77222" cy="103718"/>
          </a:xfrm>
          <a:custGeom>
            <a:rect b="b" l="l" r="r" t="t"/>
            <a:pathLst>
              <a:path extrusionOk="0" h="9608" w="5333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1003129" y="11"/>
            <a:ext cx="84882" cy="111717"/>
          </a:xfrm>
          <a:custGeom>
            <a:rect b="b" l="l" r="r" t="t"/>
            <a:pathLst>
              <a:path extrusionOk="0" h="10349" w="5862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/>
          <p:nvPr/>
        </p:nvSpPr>
        <p:spPr>
          <a:xfrm flipH="1" rot="10800000">
            <a:off x="209563" y="1950606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6"/>
          <p:cNvSpPr/>
          <p:nvPr/>
        </p:nvSpPr>
        <p:spPr>
          <a:xfrm rot="10800000">
            <a:off x="7034578" y="490935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6"/>
          <p:cNvSpPr/>
          <p:nvPr/>
        </p:nvSpPr>
        <p:spPr>
          <a:xfrm>
            <a:off x="8190077" y="4167387"/>
            <a:ext cx="573249" cy="611591"/>
          </a:xfrm>
          <a:custGeom>
            <a:rect b="b" l="l" r="r" t="t"/>
            <a:pathLst>
              <a:path extrusionOk="0" h="56655" w="39589">
                <a:moveTo>
                  <a:pt x="36479" y="0"/>
                </a:moveTo>
                <a:lnTo>
                  <a:pt x="36386" y="9"/>
                </a:lnTo>
                <a:lnTo>
                  <a:pt x="36287" y="25"/>
                </a:lnTo>
                <a:lnTo>
                  <a:pt x="36194" y="50"/>
                </a:lnTo>
                <a:lnTo>
                  <a:pt x="36101" y="84"/>
                </a:lnTo>
                <a:lnTo>
                  <a:pt x="36007" y="125"/>
                </a:lnTo>
                <a:lnTo>
                  <a:pt x="35914" y="175"/>
                </a:lnTo>
                <a:lnTo>
                  <a:pt x="35820" y="242"/>
                </a:lnTo>
                <a:lnTo>
                  <a:pt x="35727" y="308"/>
                </a:lnTo>
                <a:lnTo>
                  <a:pt x="35633" y="392"/>
                </a:lnTo>
                <a:lnTo>
                  <a:pt x="35540" y="483"/>
                </a:lnTo>
                <a:lnTo>
                  <a:pt x="33723" y="2365"/>
                </a:lnTo>
                <a:lnTo>
                  <a:pt x="31916" y="4255"/>
                </a:lnTo>
                <a:lnTo>
                  <a:pt x="28298" y="8034"/>
                </a:lnTo>
                <a:lnTo>
                  <a:pt x="26497" y="9924"/>
                </a:lnTo>
                <a:lnTo>
                  <a:pt x="24685" y="11806"/>
                </a:lnTo>
                <a:lnTo>
                  <a:pt x="22878" y="13679"/>
                </a:lnTo>
                <a:lnTo>
                  <a:pt x="21067" y="15535"/>
                </a:lnTo>
                <a:lnTo>
                  <a:pt x="19245" y="17384"/>
                </a:lnTo>
                <a:lnTo>
                  <a:pt x="18331" y="18308"/>
                </a:lnTo>
                <a:lnTo>
                  <a:pt x="17417" y="19215"/>
                </a:lnTo>
                <a:lnTo>
                  <a:pt x="16504" y="20131"/>
                </a:lnTo>
                <a:lnTo>
                  <a:pt x="15585" y="21030"/>
                </a:lnTo>
                <a:lnTo>
                  <a:pt x="14666" y="21929"/>
                </a:lnTo>
                <a:lnTo>
                  <a:pt x="13742" y="22820"/>
                </a:lnTo>
                <a:lnTo>
                  <a:pt x="12818" y="23711"/>
                </a:lnTo>
                <a:lnTo>
                  <a:pt x="11889" y="24594"/>
                </a:lnTo>
                <a:lnTo>
                  <a:pt x="10954" y="25468"/>
                </a:lnTo>
                <a:lnTo>
                  <a:pt x="10020" y="26334"/>
                </a:lnTo>
                <a:lnTo>
                  <a:pt x="9080" y="27191"/>
                </a:lnTo>
                <a:lnTo>
                  <a:pt x="8141" y="28040"/>
                </a:lnTo>
                <a:lnTo>
                  <a:pt x="7196" y="28889"/>
                </a:lnTo>
                <a:lnTo>
                  <a:pt x="6246" y="29722"/>
                </a:lnTo>
                <a:lnTo>
                  <a:pt x="6017" y="29913"/>
                </a:lnTo>
                <a:lnTo>
                  <a:pt x="5784" y="30113"/>
                </a:lnTo>
                <a:lnTo>
                  <a:pt x="5285" y="30496"/>
                </a:lnTo>
                <a:lnTo>
                  <a:pt x="4766" y="30896"/>
                </a:lnTo>
                <a:lnTo>
                  <a:pt x="4237" y="31304"/>
                </a:lnTo>
                <a:lnTo>
                  <a:pt x="3967" y="31520"/>
                </a:lnTo>
                <a:lnTo>
                  <a:pt x="3697" y="31737"/>
                </a:lnTo>
                <a:lnTo>
                  <a:pt x="3427" y="31961"/>
                </a:lnTo>
                <a:lnTo>
                  <a:pt x="3157" y="32195"/>
                </a:lnTo>
                <a:lnTo>
                  <a:pt x="2897" y="32428"/>
                </a:lnTo>
                <a:lnTo>
                  <a:pt x="2638" y="32669"/>
                </a:lnTo>
                <a:lnTo>
                  <a:pt x="2384" y="32927"/>
                </a:lnTo>
                <a:lnTo>
                  <a:pt x="2134" y="33185"/>
                </a:lnTo>
                <a:lnTo>
                  <a:pt x="1896" y="33460"/>
                </a:lnTo>
                <a:lnTo>
                  <a:pt x="1667" y="33743"/>
                </a:lnTo>
                <a:lnTo>
                  <a:pt x="1444" y="34034"/>
                </a:lnTo>
                <a:lnTo>
                  <a:pt x="1340" y="34193"/>
                </a:lnTo>
                <a:lnTo>
                  <a:pt x="1236" y="34343"/>
                </a:lnTo>
                <a:lnTo>
                  <a:pt x="1132" y="34501"/>
                </a:lnTo>
                <a:lnTo>
                  <a:pt x="1039" y="34659"/>
                </a:lnTo>
                <a:lnTo>
                  <a:pt x="946" y="34825"/>
                </a:lnTo>
                <a:lnTo>
                  <a:pt x="852" y="34992"/>
                </a:lnTo>
                <a:lnTo>
                  <a:pt x="769" y="35167"/>
                </a:lnTo>
                <a:lnTo>
                  <a:pt x="686" y="35342"/>
                </a:lnTo>
                <a:lnTo>
                  <a:pt x="608" y="35516"/>
                </a:lnTo>
                <a:lnTo>
                  <a:pt x="530" y="35700"/>
                </a:lnTo>
                <a:lnTo>
                  <a:pt x="463" y="35883"/>
                </a:lnTo>
                <a:lnTo>
                  <a:pt x="395" y="36074"/>
                </a:lnTo>
                <a:lnTo>
                  <a:pt x="333" y="36266"/>
                </a:lnTo>
                <a:lnTo>
                  <a:pt x="276" y="36457"/>
                </a:lnTo>
                <a:lnTo>
                  <a:pt x="224" y="36657"/>
                </a:lnTo>
                <a:lnTo>
                  <a:pt x="177" y="36865"/>
                </a:lnTo>
                <a:lnTo>
                  <a:pt x="136" y="37073"/>
                </a:lnTo>
                <a:lnTo>
                  <a:pt x="99" y="37290"/>
                </a:lnTo>
                <a:lnTo>
                  <a:pt x="68" y="37506"/>
                </a:lnTo>
                <a:lnTo>
                  <a:pt x="42" y="37731"/>
                </a:lnTo>
                <a:lnTo>
                  <a:pt x="22" y="37956"/>
                </a:lnTo>
                <a:lnTo>
                  <a:pt x="11" y="38189"/>
                </a:lnTo>
                <a:lnTo>
                  <a:pt x="1" y="38422"/>
                </a:lnTo>
                <a:lnTo>
                  <a:pt x="1" y="38663"/>
                </a:lnTo>
                <a:lnTo>
                  <a:pt x="1" y="38905"/>
                </a:lnTo>
                <a:lnTo>
                  <a:pt x="11" y="39155"/>
                </a:lnTo>
                <a:lnTo>
                  <a:pt x="32" y="39421"/>
                </a:lnTo>
                <a:lnTo>
                  <a:pt x="58" y="39696"/>
                </a:lnTo>
                <a:lnTo>
                  <a:pt x="84" y="39962"/>
                </a:lnTo>
                <a:lnTo>
                  <a:pt x="125" y="40229"/>
                </a:lnTo>
                <a:lnTo>
                  <a:pt x="167" y="40503"/>
                </a:lnTo>
                <a:lnTo>
                  <a:pt x="214" y="40778"/>
                </a:lnTo>
                <a:lnTo>
                  <a:pt x="271" y="41053"/>
                </a:lnTo>
                <a:lnTo>
                  <a:pt x="333" y="41319"/>
                </a:lnTo>
                <a:lnTo>
                  <a:pt x="400" y="41594"/>
                </a:lnTo>
                <a:lnTo>
                  <a:pt x="468" y="41869"/>
                </a:lnTo>
                <a:lnTo>
                  <a:pt x="546" y="42152"/>
                </a:lnTo>
                <a:lnTo>
                  <a:pt x="629" y="42426"/>
                </a:lnTo>
                <a:lnTo>
                  <a:pt x="712" y="42701"/>
                </a:lnTo>
                <a:lnTo>
                  <a:pt x="805" y="42976"/>
                </a:lnTo>
                <a:lnTo>
                  <a:pt x="899" y="43259"/>
                </a:lnTo>
                <a:lnTo>
                  <a:pt x="997" y="43534"/>
                </a:lnTo>
                <a:lnTo>
                  <a:pt x="1101" y="43808"/>
                </a:lnTo>
                <a:lnTo>
                  <a:pt x="1210" y="44092"/>
                </a:lnTo>
                <a:lnTo>
                  <a:pt x="1439" y="44641"/>
                </a:lnTo>
                <a:lnTo>
                  <a:pt x="1678" y="45199"/>
                </a:lnTo>
                <a:lnTo>
                  <a:pt x="1927" y="45748"/>
                </a:lnTo>
                <a:lnTo>
                  <a:pt x="2191" y="46306"/>
                </a:lnTo>
                <a:lnTo>
                  <a:pt x="2461" y="46856"/>
                </a:lnTo>
                <a:lnTo>
                  <a:pt x="2742" y="47397"/>
                </a:lnTo>
                <a:lnTo>
                  <a:pt x="3027" y="47938"/>
                </a:lnTo>
                <a:lnTo>
                  <a:pt x="3323" y="48479"/>
                </a:lnTo>
                <a:lnTo>
                  <a:pt x="3619" y="49012"/>
                </a:lnTo>
                <a:lnTo>
                  <a:pt x="3915" y="49536"/>
                </a:lnTo>
                <a:lnTo>
                  <a:pt x="4216" y="50061"/>
                </a:lnTo>
                <a:lnTo>
                  <a:pt x="4813" y="51085"/>
                </a:lnTo>
                <a:lnTo>
                  <a:pt x="5394" y="52076"/>
                </a:lnTo>
                <a:lnTo>
                  <a:pt x="5960" y="53033"/>
                </a:lnTo>
                <a:lnTo>
                  <a:pt x="6485" y="53957"/>
                </a:lnTo>
                <a:lnTo>
                  <a:pt x="6734" y="54398"/>
                </a:lnTo>
                <a:lnTo>
                  <a:pt x="6973" y="54823"/>
                </a:lnTo>
                <a:lnTo>
                  <a:pt x="7191" y="55239"/>
                </a:lnTo>
                <a:lnTo>
                  <a:pt x="7398" y="55647"/>
                </a:lnTo>
                <a:lnTo>
                  <a:pt x="7471" y="55789"/>
                </a:lnTo>
                <a:lnTo>
                  <a:pt x="7549" y="55914"/>
                </a:lnTo>
                <a:lnTo>
                  <a:pt x="7632" y="56038"/>
                </a:lnTo>
                <a:lnTo>
                  <a:pt x="7720" y="56138"/>
                </a:lnTo>
                <a:lnTo>
                  <a:pt x="7808" y="56238"/>
                </a:lnTo>
                <a:lnTo>
                  <a:pt x="7897" y="56322"/>
                </a:lnTo>
                <a:lnTo>
                  <a:pt x="7990" y="56396"/>
                </a:lnTo>
                <a:lnTo>
                  <a:pt x="8089" y="56463"/>
                </a:lnTo>
                <a:lnTo>
                  <a:pt x="8182" y="56513"/>
                </a:lnTo>
                <a:lnTo>
                  <a:pt x="8286" y="56563"/>
                </a:lnTo>
                <a:lnTo>
                  <a:pt x="8385" y="56596"/>
                </a:lnTo>
                <a:lnTo>
                  <a:pt x="8488" y="56621"/>
                </a:lnTo>
                <a:lnTo>
                  <a:pt x="8592" y="56638"/>
                </a:lnTo>
                <a:lnTo>
                  <a:pt x="8696" y="56646"/>
                </a:lnTo>
                <a:lnTo>
                  <a:pt x="8800" y="56655"/>
                </a:lnTo>
                <a:lnTo>
                  <a:pt x="8909" y="56646"/>
                </a:lnTo>
                <a:lnTo>
                  <a:pt x="9013" y="56630"/>
                </a:lnTo>
                <a:lnTo>
                  <a:pt x="9117" y="56605"/>
                </a:lnTo>
                <a:lnTo>
                  <a:pt x="9226" y="56580"/>
                </a:lnTo>
                <a:lnTo>
                  <a:pt x="9329" y="56538"/>
                </a:lnTo>
                <a:lnTo>
                  <a:pt x="9433" y="56496"/>
                </a:lnTo>
                <a:lnTo>
                  <a:pt x="9537" y="56446"/>
                </a:lnTo>
                <a:lnTo>
                  <a:pt x="9636" y="56388"/>
                </a:lnTo>
                <a:lnTo>
                  <a:pt x="9734" y="56330"/>
                </a:lnTo>
                <a:lnTo>
                  <a:pt x="9833" y="56263"/>
                </a:lnTo>
                <a:lnTo>
                  <a:pt x="9932" y="56188"/>
                </a:lnTo>
                <a:lnTo>
                  <a:pt x="10025" y="56113"/>
                </a:lnTo>
                <a:lnTo>
                  <a:pt x="10113" y="56022"/>
                </a:lnTo>
                <a:lnTo>
                  <a:pt x="10202" y="55939"/>
                </a:lnTo>
                <a:lnTo>
                  <a:pt x="10285" y="55847"/>
                </a:lnTo>
                <a:lnTo>
                  <a:pt x="10368" y="55747"/>
                </a:lnTo>
                <a:lnTo>
                  <a:pt x="10446" y="55647"/>
                </a:lnTo>
                <a:lnTo>
                  <a:pt x="11286" y="54532"/>
                </a:lnTo>
                <a:lnTo>
                  <a:pt x="12127" y="53433"/>
                </a:lnTo>
                <a:lnTo>
                  <a:pt x="12974" y="52342"/>
                </a:lnTo>
                <a:lnTo>
                  <a:pt x="13830" y="51268"/>
                </a:lnTo>
                <a:lnTo>
                  <a:pt x="14687" y="50211"/>
                </a:lnTo>
                <a:lnTo>
                  <a:pt x="15543" y="49162"/>
                </a:lnTo>
                <a:lnTo>
                  <a:pt x="16410" y="48121"/>
                </a:lnTo>
                <a:lnTo>
                  <a:pt x="17277" y="47097"/>
                </a:lnTo>
                <a:lnTo>
                  <a:pt x="18154" y="46081"/>
                </a:lnTo>
                <a:lnTo>
                  <a:pt x="19027" y="45082"/>
                </a:lnTo>
                <a:lnTo>
                  <a:pt x="19909" y="44083"/>
                </a:lnTo>
                <a:lnTo>
                  <a:pt x="20792" y="43101"/>
                </a:lnTo>
                <a:lnTo>
                  <a:pt x="21679" y="42127"/>
                </a:lnTo>
                <a:lnTo>
                  <a:pt x="22567" y="41153"/>
                </a:lnTo>
                <a:lnTo>
                  <a:pt x="23460" y="40195"/>
                </a:lnTo>
                <a:lnTo>
                  <a:pt x="24358" y="39238"/>
                </a:lnTo>
                <a:lnTo>
                  <a:pt x="25256" y="38289"/>
                </a:lnTo>
                <a:lnTo>
                  <a:pt x="26154" y="37348"/>
                </a:lnTo>
                <a:lnTo>
                  <a:pt x="27057" y="36407"/>
                </a:lnTo>
                <a:lnTo>
                  <a:pt x="27966" y="35475"/>
                </a:lnTo>
                <a:lnTo>
                  <a:pt x="29783" y="33618"/>
                </a:lnTo>
                <a:lnTo>
                  <a:pt x="31605" y="31778"/>
                </a:lnTo>
                <a:lnTo>
                  <a:pt x="33437" y="29938"/>
                </a:lnTo>
                <a:lnTo>
                  <a:pt x="35275" y="28107"/>
                </a:lnTo>
                <a:lnTo>
                  <a:pt x="38956" y="24435"/>
                </a:lnTo>
                <a:lnTo>
                  <a:pt x="39013" y="24377"/>
                </a:lnTo>
                <a:lnTo>
                  <a:pt x="39070" y="24310"/>
                </a:lnTo>
                <a:lnTo>
                  <a:pt x="39122" y="24244"/>
                </a:lnTo>
                <a:lnTo>
                  <a:pt x="39174" y="24169"/>
                </a:lnTo>
                <a:lnTo>
                  <a:pt x="39220" y="24094"/>
                </a:lnTo>
                <a:lnTo>
                  <a:pt x="39262" y="24019"/>
                </a:lnTo>
                <a:lnTo>
                  <a:pt x="39303" y="23936"/>
                </a:lnTo>
                <a:lnTo>
                  <a:pt x="39340" y="23853"/>
                </a:lnTo>
                <a:lnTo>
                  <a:pt x="39376" y="23769"/>
                </a:lnTo>
                <a:lnTo>
                  <a:pt x="39407" y="23678"/>
                </a:lnTo>
                <a:lnTo>
                  <a:pt x="39464" y="23503"/>
                </a:lnTo>
                <a:lnTo>
                  <a:pt x="39511" y="23311"/>
                </a:lnTo>
                <a:lnTo>
                  <a:pt x="39547" y="23120"/>
                </a:lnTo>
                <a:lnTo>
                  <a:pt x="39568" y="22928"/>
                </a:lnTo>
                <a:lnTo>
                  <a:pt x="39584" y="22729"/>
                </a:lnTo>
                <a:lnTo>
                  <a:pt x="39589" y="22529"/>
                </a:lnTo>
                <a:lnTo>
                  <a:pt x="39584" y="22329"/>
                </a:lnTo>
                <a:lnTo>
                  <a:pt x="39568" y="22129"/>
                </a:lnTo>
                <a:lnTo>
                  <a:pt x="39547" y="21938"/>
                </a:lnTo>
                <a:lnTo>
                  <a:pt x="39511" y="21746"/>
                </a:lnTo>
                <a:lnTo>
                  <a:pt x="39475" y="21555"/>
                </a:lnTo>
                <a:lnTo>
                  <a:pt x="39423" y="21380"/>
                </a:lnTo>
                <a:lnTo>
                  <a:pt x="39366" y="21205"/>
                </a:lnTo>
                <a:lnTo>
                  <a:pt x="39303" y="21047"/>
                </a:lnTo>
                <a:lnTo>
                  <a:pt x="39231" y="20889"/>
                </a:lnTo>
                <a:lnTo>
                  <a:pt x="39148" y="20747"/>
                </a:lnTo>
                <a:lnTo>
                  <a:pt x="39065" y="20622"/>
                </a:lnTo>
                <a:lnTo>
                  <a:pt x="38971" y="20506"/>
                </a:lnTo>
                <a:lnTo>
                  <a:pt x="38873" y="20414"/>
                </a:lnTo>
                <a:lnTo>
                  <a:pt x="38821" y="20373"/>
                </a:lnTo>
                <a:lnTo>
                  <a:pt x="38769" y="20331"/>
                </a:lnTo>
                <a:lnTo>
                  <a:pt x="38712" y="20298"/>
                </a:lnTo>
                <a:lnTo>
                  <a:pt x="38655" y="20264"/>
                </a:lnTo>
                <a:lnTo>
                  <a:pt x="38597" y="20248"/>
                </a:lnTo>
                <a:lnTo>
                  <a:pt x="38540" y="20223"/>
                </a:lnTo>
                <a:lnTo>
                  <a:pt x="38478" y="20214"/>
                </a:lnTo>
                <a:lnTo>
                  <a:pt x="38416" y="20206"/>
                </a:lnTo>
                <a:lnTo>
                  <a:pt x="38353" y="20198"/>
                </a:lnTo>
                <a:lnTo>
                  <a:pt x="38291" y="20206"/>
                </a:lnTo>
                <a:lnTo>
                  <a:pt x="38224" y="20214"/>
                </a:lnTo>
                <a:lnTo>
                  <a:pt x="38156" y="20223"/>
                </a:lnTo>
                <a:lnTo>
                  <a:pt x="38089" y="20248"/>
                </a:lnTo>
                <a:lnTo>
                  <a:pt x="38021" y="20273"/>
                </a:lnTo>
                <a:lnTo>
                  <a:pt x="37949" y="20306"/>
                </a:lnTo>
                <a:lnTo>
                  <a:pt x="37881" y="20348"/>
                </a:lnTo>
                <a:lnTo>
                  <a:pt x="37393" y="20656"/>
                </a:lnTo>
                <a:lnTo>
                  <a:pt x="36905" y="20964"/>
                </a:lnTo>
                <a:lnTo>
                  <a:pt x="36417" y="21280"/>
                </a:lnTo>
                <a:lnTo>
                  <a:pt x="35929" y="21605"/>
                </a:lnTo>
                <a:lnTo>
                  <a:pt x="35446" y="21929"/>
                </a:lnTo>
                <a:lnTo>
                  <a:pt x="34964" y="22262"/>
                </a:lnTo>
                <a:lnTo>
                  <a:pt x="34486" y="22595"/>
                </a:lnTo>
                <a:lnTo>
                  <a:pt x="34003" y="22937"/>
                </a:lnTo>
                <a:lnTo>
                  <a:pt x="33526" y="23286"/>
                </a:lnTo>
                <a:lnTo>
                  <a:pt x="33048" y="23636"/>
                </a:lnTo>
                <a:lnTo>
                  <a:pt x="32576" y="23994"/>
                </a:lnTo>
                <a:lnTo>
                  <a:pt x="32098" y="24352"/>
                </a:lnTo>
                <a:lnTo>
                  <a:pt x="31626" y="24718"/>
                </a:lnTo>
                <a:lnTo>
                  <a:pt x="31158" y="25093"/>
                </a:lnTo>
                <a:lnTo>
                  <a:pt x="30686" y="25468"/>
                </a:lnTo>
                <a:lnTo>
                  <a:pt x="30219" y="25851"/>
                </a:lnTo>
                <a:lnTo>
                  <a:pt x="29752" y="26234"/>
                </a:lnTo>
                <a:lnTo>
                  <a:pt x="29284" y="26625"/>
                </a:lnTo>
                <a:lnTo>
                  <a:pt x="28360" y="27416"/>
                </a:lnTo>
                <a:lnTo>
                  <a:pt x="27436" y="28232"/>
                </a:lnTo>
                <a:lnTo>
                  <a:pt x="26523" y="29056"/>
                </a:lnTo>
                <a:lnTo>
                  <a:pt x="25609" y="29897"/>
                </a:lnTo>
                <a:lnTo>
                  <a:pt x="24706" y="30763"/>
                </a:lnTo>
                <a:lnTo>
                  <a:pt x="23803" y="31637"/>
                </a:lnTo>
                <a:lnTo>
                  <a:pt x="22910" y="32519"/>
                </a:lnTo>
                <a:lnTo>
                  <a:pt x="22017" y="33427"/>
                </a:lnTo>
                <a:lnTo>
                  <a:pt x="21134" y="34343"/>
                </a:lnTo>
                <a:lnTo>
                  <a:pt x="20252" y="35275"/>
                </a:lnTo>
                <a:lnTo>
                  <a:pt x="19380" y="36216"/>
                </a:lnTo>
                <a:lnTo>
                  <a:pt x="18507" y="37165"/>
                </a:lnTo>
                <a:lnTo>
                  <a:pt x="17646" y="38131"/>
                </a:lnTo>
                <a:lnTo>
                  <a:pt x="16784" y="39113"/>
                </a:lnTo>
                <a:lnTo>
                  <a:pt x="15927" y="40095"/>
                </a:lnTo>
                <a:lnTo>
                  <a:pt x="15076" y="41094"/>
                </a:lnTo>
                <a:lnTo>
                  <a:pt x="14235" y="42102"/>
                </a:lnTo>
                <a:lnTo>
                  <a:pt x="13394" y="43117"/>
                </a:lnTo>
                <a:lnTo>
                  <a:pt x="12558" y="44142"/>
                </a:lnTo>
                <a:lnTo>
                  <a:pt x="11728" y="45174"/>
                </a:lnTo>
                <a:lnTo>
                  <a:pt x="10902" y="46215"/>
                </a:lnTo>
                <a:lnTo>
                  <a:pt x="10077" y="47264"/>
                </a:lnTo>
                <a:lnTo>
                  <a:pt x="9262" y="48313"/>
                </a:lnTo>
                <a:lnTo>
                  <a:pt x="8540" y="46822"/>
                </a:lnTo>
                <a:lnTo>
                  <a:pt x="7819" y="45340"/>
                </a:lnTo>
                <a:lnTo>
                  <a:pt x="7455" y="44599"/>
                </a:lnTo>
                <a:lnTo>
                  <a:pt x="7087" y="43867"/>
                </a:lnTo>
                <a:lnTo>
                  <a:pt x="6718" y="43142"/>
                </a:lnTo>
                <a:lnTo>
                  <a:pt x="6344" y="42418"/>
                </a:lnTo>
                <a:lnTo>
                  <a:pt x="6012" y="41785"/>
                </a:lnTo>
                <a:lnTo>
                  <a:pt x="5716" y="41236"/>
                </a:lnTo>
                <a:lnTo>
                  <a:pt x="5472" y="40770"/>
                </a:lnTo>
                <a:lnTo>
                  <a:pt x="5265" y="40370"/>
                </a:lnTo>
                <a:lnTo>
                  <a:pt x="5182" y="40195"/>
                </a:lnTo>
                <a:lnTo>
                  <a:pt x="5109" y="40029"/>
                </a:lnTo>
                <a:lnTo>
                  <a:pt x="5047" y="39871"/>
                </a:lnTo>
                <a:lnTo>
                  <a:pt x="5000" y="39729"/>
                </a:lnTo>
                <a:lnTo>
                  <a:pt x="4964" y="39596"/>
                </a:lnTo>
                <a:lnTo>
                  <a:pt x="4938" y="39463"/>
                </a:lnTo>
                <a:lnTo>
                  <a:pt x="4927" y="39346"/>
                </a:lnTo>
                <a:lnTo>
                  <a:pt x="4927" y="39288"/>
                </a:lnTo>
                <a:lnTo>
                  <a:pt x="4932" y="39230"/>
                </a:lnTo>
                <a:lnTo>
                  <a:pt x="4938" y="39171"/>
                </a:lnTo>
                <a:lnTo>
                  <a:pt x="4943" y="39121"/>
                </a:lnTo>
                <a:lnTo>
                  <a:pt x="4958" y="39063"/>
                </a:lnTo>
                <a:lnTo>
                  <a:pt x="4974" y="39013"/>
                </a:lnTo>
                <a:lnTo>
                  <a:pt x="5015" y="38905"/>
                </a:lnTo>
                <a:lnTo>
                  <a:pt x="5073" y="38797"/>
                </a:lnTo>
                <a:lnTo>
                  <a:pt x="5140" y="38688"/>
                </a:lnTo>
                <a:lnTo>
                  <a:pt x="5223" y="38580"/>
                </a:lnTo>
                <a:lnTo>
                  <a:pt x="5322" y="38464"/>
                </a:lnTo>
                <a:lnTo>
                  <a:pt x="5431" y="38347"/>
                </a:lnTo>
                <a:lnTo>
                  <a:pt x="5561" y="38222"/>
                </a:lnTo>
                <a:lnTo>
                  <a:pt x="5701" y="38089"/>
                </a:lnTo>
                <a:lnTo>
                  <a:pt x="6028" y="37806"/>
                </a:lnTo>
                <a:lnTo>
                  <a:pt x="6874" y="37082"/>
                </a:lnTo>
                <a:lnTo>
                  <a:pt x="8239" y="35899"/>
                </a:lnTo>
                <a:lnTo>
                  <a:pt x="9599" y="34709"/>
                </a:lnTo>
                <a:lnTo>
                  <a:pt x="10954" y="33502"/>
                </a:lnTo>
                <a:lnTo>
                  <a:pt x="12304" y="32286"/>
                </a:lnTo>
                <a:lnTo>
                  <a:pt x="13654" y="31062"/>
                </a:lnTo>
                <a:lnTo>
                  <a:pt x="14993" y="29822"/>
                </a:lnTo>
                <a:lnTo>
                  <a:pt x="16332" y="28565"/>
                </a:lnTo>
                <a:lnTo>
                  <a:pt x="17666" y="27308"/>
                </a:lnTo>
                <a:lnTo>
                  <a:pt x="18975" y="26059"/>
                </a:lnTo>
                <a:lnTo>
                  <a:pt x="20283" y="24802"/>
                </a:lnTo>
                <a:lnTo>
                  <a:pt x="21591" y="23536"/>
                </a:lnTo>
                <a:lnTo>
                  <a:pt x="22894" y="22254"/>
                </a:lnTo>
                <a:lnTo>
                  <a:pt x="24197" y="20972"/>
                </a:lnTo>
                <a:lnTo>
                  <a:pt x="25500" y="19665"/>
                </a:lnTo>
                <a:lnTo>
                  <a:pt x="26793" y="18358"/>
                </a:lnTo>
                <a:lnTo>
                  <a:pt x="28080" y="17026"/>
                </a:lnTo>
                <a:lnTo>
                  <a:pt x="29362" y="15685"/>
                </a:lnTo>
                <a:lnTo>
                  <a:pt x="30001" y="15003"/>
                </a:lnTo>
                <a:lnTo>
                  <a:pt x="30639" y="14320"/>
                </a:lnTo>
                <a:lnTo>
                  <a:pt x="31273" y="13637"/>
                </a:lnTo>
                <a:lnTo>
                  <a:pt x="31901" y="12946"/>
                </a:lnTo>
                <a:lnTo>
                  <a:pt x="32534" y="12247"/>
                </a:lnTo>
                <a:lnTo>
                  <a:pt x="33162" y="11548"/>
                </a:lnTo>
                <a:lnTo>
                  <a:pt x="33785" y="10840"/>
                </a:lnTo>
                <a:lnTo>
                  <a:pt x="34408" y="10132"/>
                </a:lnTo>
                <a:lnTo>
                  <a:pt x="35026" y="9416"/>
                </a:lnTo>
                <a:lnTo>
                  <a:pt x="35644" y="8692"/>
                </a:lnTo>
                <a:lnTo>
                  <a:pt x="36256" y="7968"/>
                </a:lnTo>
                <a:lnTo>
                  <a:pt x="36864" y="7235"/>
                </a:lnTo>
                <a:lnTo>
                  <a:pt x="37471" y="6494"/>
                </a:lnTo>
                <a:lnTo>
                  <a:pt x="38078" y="5753"/>
                </a:lnTo>
                <a:lnTo>
                  <a:pt x="38161" y="5637"/>
                </a:lnTo>
                <a:lnTo>
                  <a:pt x="38239" y="5520"/>
                </a:lnTo>
                <a:lnTo>
                  <a:pt x="38317" y="5403"/>
                </a:lnTo>
                <a:lnTo>
                  <a:pt x="38379" y="5279"/>
                </a:lnTo>
                <a:lnTo>
                  <a:pt x="38442" y="5154"/>
                </a:lnTo>
                <a:lnTo>
                  <a:pt x="38499" y="5029"/>
                </a:lnTo>
                <a:lnTo>
                  <a:pt x="38551" y="4896"/>
                </a:lnTo>
                <a:lnTo>
                  <a:pt x="38592" y="4762"/>
                </a:lnTo>
                <a:lnTo>
                  <a:pt x="38629" y="4629"/>
                </a:lnTo>
                <a:lnTo>
                  <a:pt x="38665" y="4496"/>
                </a:lnTo>
                <a:lnTo>
                  <a:pt x="38691" y="4354"/>
                </a:lnTo>
                <a:lnTo>
                  <a:pt x="38717" y="4213"/>
                </a:lnTo>
                <a:lnTo>
                  <a:pt x="38732" y="4071"/>
                </a:lnTo>
                <a:lnTo>
                  <a:pt x="38743" y="3930"/>
                </a:lnTo>
                <a:lnTo>
                  <a:pt x="38753" y="3788"/>
                </a:lnTo>
                <a:lnTo>
                  <a:pt x="38758" y="3647"/>
                </a:lnTo>
                <a:lnTo>
                  <a:pt x="38753" y="3505"/>
                </a:lnTo>
                <a:lnTo>
                  <a:pt x="38748" y="3364"/>
                </a:lnTo>
                <a:lnTo>
                  <a:pt x="38738" y="3214"/>
                </a:lnTo>
                <a:lnTo>
                  <a:pt x="38722" y="3072"/>
                </a:lnTo>
                <a:lnTo>
                  <a:pt x="38707" y="2931"/>
                </a:lnTo>
                <a:lnTo>
                  <a:pt x="38681" y="2789"/>
                </a:lnTo>
                <a:lnTo>
                  <a:pt x="38655" y="2648"/>
                </a:lnTo>
                <a:lnTo>
                  <a:pt x="38623" y="2515"/>
                </a:lnTo>
                <a:lnTo>
                  <a:pt x="38592" y="2373"/>
                </a:lnTo>
                <a:lnTo>
                  <a:pt x="38551" y="2240"/>
                </a:lnTo>
                <a:lnTo>
                  <a:pt x="38509" y="2107"/>
                </a:lnTo>
                <a:lnTo>
                  <a:pt x="38468" y="1973"/>
                </a:lnTo>
                <a:lnTo>
                  <a:pt x="38416" y="1840"/>
                </a:lnTo>
                <a:lnTo>
                  <a:pt x="38364" y="1715"/>
                </a:lnTo>
                <a:lnTo>
                  <a:pt x="38312" y="1590"/>
                </a:lnTo>
                <a:lnTo>
                  <a:pt x="38255" y="1474"/>
                </a:lnTo>
                <a:lnTo>
                  <a:pt x="38193" y="1357"/>
                </a:lnTo>
                <a:lnTo>
                  <a:pt x="38130" y="1241"/>
                </a:lnTo>
                <a:lnTo>
                  <a:pt x="38068" y="1124"/>
                </a:lnTo>
                <a:lnTo>
                  <a:pt x="38000" y="1024"/>
                </a:lnTo>
                <a:lnTo>
                  <a:pt x="37928" y="916"/>
                </a:lnTo>
                <a:lnTo>
                  <a:pt x="37855" y="816"/>
                </a:lnTo>
                <a:lnTo>
                  <a:pt x="37782" y="725"/>
                </a:lnTo>
                <a:lnTo>
                  <a:pt x="37705" y="633"/>
                </a:lnTo>
                <a:lnTo>
                  <a:pt x="37627" y="550"/>
                </a:lnTo>
                <a:lnTo>
                  <a:pt x="37544" y="475"/>
                </a:lnTo>
                <a:lnTo>
                  <a:pt x="37461" y="400"/>
                </a:lnTo>
                <a:lnTo>
                  <a:pt x="37378" y="333"/>
                </a:lnTo>
                <a:lnTo>
                  <a:pt x="37294" y="267"/>
                </a:lnTo>
                <a:lnTo>
                  <a:pt x="37206" y="208"/>
                </a:lnTo>
                <a:lnTo>
                  <a:pt x="37118" y="158"/>
                </a:lnTo>
                <a:lnTo>
                  <a:pt x="37030" y="117"/>
                </a:lnTo>
                <a:lnTo>
                  <a:pt x="36941" y="84"/>
                </a:lnTo>
                <a:lnTo>
                  <a:pt x="36848" y="50"/>
                </a:lnTo>
                <a:lnTo>
                  <a:pt x="36755" y="25"/>
                </a:lnTo>
                <a:lnTo>
                  <a:pt x="36666" y="9"/>
                </a:lnTo>
                <a:lnTo>
                  <a:pt x="365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6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5849975" y="-454350"/>
            <a:ext cx="3337735" cy="3553892"/>
          </a:xfrm>
          <a:custGeom>
            <a:rect b="b" l="l" r="r" t="t"/>
            <a:pathLst>
              <a:path extrusionOk="0" h="128916" w="121075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-45325" y="-261881"/>
            <a:ext cx="2528094" cy="3435616"/>
          </a:xfrm>
          <a:custGeom>
            <a:rect b="b" l="l" r="r" t="t"/>
            <a:pathLst>
              <a:path extrusionOk="0" h="115415" w="84928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flipH="1" rot="10800000">
            <a:off x="7226588" y="330286"/>
            <a:ext cx="641976" cy="52779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7"/>
          <p:cNvSpPr/>
          <p:nvPr/>
        </p:nvSpPr>
        <p:spPr>
          <a:xfrm flipH="1" rot="10800000">
            <a:off x="796847" y="1053252"/>
            <a:ext cx="584866" cy="407299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7"/>
          <p:cNvSpPr/>
          <p:nvPr/>
        </p:nvSpPr>
        <p:spPr>
          <a:xfrm flipH="1" rot="10800000">
            <a:off x="1546410" y="746079"/>
            <a:ext cx="139743" cy="117257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7"/>
          <p:cNvSpPr/>
          <p:nvPr/>
        </p:nvSpPr>
        <p:spPr>
          <a:xfrm flipH="1" rot="10800000">
            <a:off x="1751348" y="693069"/>
            <a:ext cx="118021" cy="39513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7"/>
          <p:cNvSpPr/>
          <p:nvPr/>
        </p:nvSpPr>
        <p:spPr>
          <a:xfrm flipH="1" rot="10800000">
            <a:off x="1962434" y="626988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7"/>
          <p:cNvSpPr/>
          <p:nvPr/>
        </p:nvSpPr>
        <p:spPr>
          <a:xfrm flipH="1" rot="10800000">
            <a:off x="2272991" y="423368"/>
            <a:ext cx="108600" cy="81708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7"/>
          <p:cNvSpPr/>
          <p:nvPr/>
        </p:nvSpPr>
        <p:spPr>
          <a:xfrm flipH="1" rot="10800000">
            <a:off x="2458530" y="270001"/>
            <a:ext cx="92550" cy="92163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7983525" y="1436002"/>
            <a:ext cx="259403" cy="23134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7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/>
          <p:nvPr>
            <p:ph type="ctrTitle"/>
          </p:nvPr>
        </p:nvSpPr>
        <p:spPr>
          <a:xfrm>
            <a:off x="720000" y="540000"/>
            <a:ext cx="4196100" cy="106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2" name="Google Shape;522;p28"/>
          <p:cNvSpPr txBox="1"/>
          <p:nvPr>
            <p:ph idx="1" type="subTitle"/>
          </p:nvPr>
        </p:nvSpPr>
        <p:spPr>
          <a:xfrm>
            <a:off x="720000" y="1546150"/>
            <a:ext cx="41961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3" name="Google Shape;523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4" name="Google Shape;524;p28"/>
          <p:cNvSpPr txBox="1"/>
          <p:nvPr/>
        </p:nvSpPr>
        <p:spPr>
          <a:xfrm>
            <a:off x="720000" y="3276775"/>
            <a:ext cx="38520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b="1" lang="en-GB" sz="12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-GB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-GB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b="1" lang="en-GB" sz="12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b="1" lang="en-GB" sz="1200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-GB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1"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75898" y="4527149"/>
            <a:ext cx="1584129" cy="701001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8344845" y="4807735"/>
            <a:ext cx="680816" cy="187424"/>
          </a:xfrm>
          <a:custGeom>
            <a:rect b="b" l="l" r="r" t="t"/>
            <a:pathLst>
              <a:path extrusionOk="0" h="26681" w="297334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8"/>
          <p:cNvSpPr/>
          <p:nvPr/>
        </p:nvSpPr>
        <p:spPr>
          <a:xfrm rot="5400000">
            <a:off x="6908066" y="4760703"/>
            <a:ext cx="381508" cy="477377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49638" y="724194"/>
            <a:ext cx="303979" cy="242305"/>
          </a:xfrm>
          <a:custGeom>
            <a:rect b="b" l="l" r="r" t="t"/>
            <a:pathLst>
              <a:path extrusionOk="0" h="24164" w="9296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292755" y="157507"/>
            <a:ext cx="428717" cy="299902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379077" y="100223"/>
            <a:ext cx="380079" cy="277692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8575475" y="1672269"/>
            <a:ext cx="381914" cy="362162"/>
          </a:xfrm>
          <a:custGeom>
            <a:rect b="b" l="l" r="r" t="t"/>
            <a:pathLst>
              <a:path extrusionOk="0" h="39280" w="127093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8665991" y="1763089"/>
            <a:ext cx="359566" cy="320229"/>
          </a:xfrm>
          <a:custGeom>
            <a:rect b="b" l="l" r="r" t="t"/>
            <a:pathLst>
              <a:path extrusionOk="0" h="34732" w="119656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6178526" y="4804301"/>
            <a:ext cx="716024" cy="390161"/>
          </a:xfrm>
          <a:custGeom>
            <a:rect b="b" l="l" r="r" t="t"/>
            <a:pathLst>
              <a:path extrusionOk="0" h="43472" w="243753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5444494" y="770181"/>
            <a:ext cx="793556" cy="55262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7845650" y="273799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8059335" y="746079"/>
            <a:ext cx="139743" cy="117257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7876119" y="693069"/>
            <a:ext cx="118021" cy="39513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7672779" y="626988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208754" y="4901707"/>
            <a:ext cx="179263" cy="14749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6389550" y="1037350"/>
            <a:ext cx="2852450" cy="3547075"/>
          </a:xfrm>
          <a:custGeom>
            <a:rect b="b" l="l" r="r" t="t"/>
            <a:pathLst>
              <a:path extrusionOk="0" h="141883" w="114098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lt2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2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4"/>
          <p:cNvSpPr/>
          <p:nvPr/>
        </p:nvSpPr>
        <p:spPr>
          <a:xfrm rot="10800000">
            <a:off x="440626" y="301813"/>
            <a:ext cx="690075" cy="56753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4"/>
          <p:cNvSpPr/>
          <p:nvPr/>
        </p:nvSpPr>
        <p:spPr>
          <a:xfrm rot="-2700000">
            <a:off x="7858157" y="4329454"/>
            <a:ext cx="889938" cy="422311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8522781" y="928981"/>
            <a:ext cx="118317" cy="39621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8318878" y="862716"/>
            <a:ext cx="110552" cy="53015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8009142" y="658532"/>
            <a:ext cx="108873" cy="81932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7839182" y="504739"/>
            <a:ext cx="92782" cy="92415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8429437" y="360437"/>
            <a:ext cx="178518" cy="14685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306452" y="4020753"/>
            <a:ext cx="422770" cy="389395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5"/>
          <p:cNvSpPr txBox="1"/>
          <p:nvPr>
            <p:ph idx="1" type="subTitle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5"/>
          <p:cNvSpPr txBox="1"/>
          <p:nvPr>
            <p:ph idx="2" type="subTitle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3" type="subTitle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5"/>
          <p:cNvSpPr txBox="1"/>
          <p:nvPr>
            <p:ph idx="4" type="subTitle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rect b="b" l="l" r="r" t="t"/>
            <a:pathLst>
              <a:path extrusionOk="0" h="49980" w="206035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rect b="b" l="l" r="r" t="t"/>
            <a:pathLst>
              <a:path extrusionOk="0" h="26681" w="297334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rect b="b" l="l" r="r" t="t"/>
            <a:pathLst>
              <a:path extrusionOk="0" h="11265" w="32422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rect b="b" l="l" r="r" t="t"/>
            <a:pathLst>
              <a:path extrusionOk="0" h="14128" w="59976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rect b="b" l="l" r="r" t="t"/>
            <a:pathLst>
              <a:path extrusionOk="0" h="5575" w="45263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rect b="b" l="l" r="r" t="t"/>
            <a:pathLst>
              <a:path extrusionOk="0" h="6602" w="42883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rect b="b" l="l" r="r" t="t"/>
            <a:pathLst>
              <a:path extrusionOk="0" h="11265" w="32422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rect b="b" l="l" r="r" t="t"/>
            <a:pathLst>
              <a:path extrusionOk="0" h="14128" w="59976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rect b="b" l="l" r="r" t="t"/>
            <a:pathLst>
              <a:path extrusionOk="0" h="5575" w="45263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rect b="b" l="l" r="r" t="t"/>
            <a:pathLst>
              <a:path extrusionOk="0" h="6602" w="42883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flipH="1" rot="10800000">
            <a:off x="7533909" y="752764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6"/>
          <p:cNvSpPr txBox="1"/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/>
          <p:nvPr>
            <p:ph type="title"/>
          </p:nvPr>
        </p:nvSpPr>
        <p:spPr>
          <a:xfrm>
            <a:off x="720000" y="1619550"/>
            <a:ext cx="3866100" cy="8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7"/>
          <p:cNvSpPr txBox="1"/>
          <p:nvPr>
            <p:ph idx="1" type="subTitle"/>
          </p:nvPr>
        </p:nvSpPr>
        <p:spPr>
          <a:xfrm>
            <a:off x="720000" y="2515050"/>
            <a:ext cx="4423500" cy="12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7"/>
          <p:cNvSpPr/>
          <p:nvPr/>
        </p:nvSpPr>
        <p:spPr>
          <a:xfrm rot="10800000">
            <a:off x="8062004" y="4754223"/>
            <a:ext cx="1289220" cy="570377"/>
          </a:xfrm>
          <a:custGeom>
            <a:rect b="b" l="l" r="r" t="t"/>
            <a:pathLst>
              <a:path extrusionOk="0" h="92971" w="64461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7"/>
          <p:cNvSpPr/>
          <p:nvPr/>
        </p:nvSpPr>
        <p:spPr>
          <a:xfrm rot="-6946894">
            <a:off x="752787" y="714844"/>
            <a:ext cx="642085" cy="527797"/>
          </a:xfrm>
          <a:custGeom>
            <a:rect b="b" l="l" r="r" t="t"/>
            <a:pathLst>
              <a:path extrusionOk="0" h="52635" w="196323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7"/>
          <p:cNvSpPr/>
          <p:nvPr/>
        </p:nvSpPr>
        <p:spPr>
          <a:xfrm rot="10800000">
            <a:off x="8371250" y="310163"/>
            <a:ext cx="472527" cy="459660"/>
          </a:xfrm>
          <a:custGeom>
            <a:rect b="b" l="l" r="r" t="t"/>
            <a:pathLst>
              <a:path extrusionOk="0" h="38554" w="128404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 rot="-1918652">
            <a:off x="8700205" y="2032193"/>
            <a:ext cx="355214" cy="326954"/>
          </a:xfrm>
          <a:custGeom>
            <a:rect b="b" l="l" r="r" t="t"/>
            <a:pathLst>
              <a:path extrusionOk="0" h="32602" w="108581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"/>
          <p:cNvSpPr/>
          <p:nvPr/>
        </p:nvSpPr>
        <p:spPr>
          <a:xfrm rot="5400000">
            <a:off x="4794141" y="4730628"/>
            <a:ext cx="381508" cy="477377"/>
          </a:xfrm>
          <a:custGeom>
            <a:rect b="b" l="l" r="r" t="t"/>
            <a:pathLst>
              <a:path extrusionOk="0" h="52983" w="129875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"/>
          <p:cNvSpPr/>
          <p:nvPr/>
        </p:nvSpPr>
        <p:spPr>
          <a:xfrm rot="10800000">
            <a:off x="1754427" y="387289"/>
            <a:ext cx="195072" cy="160410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"/>
          <p:cNvSpPr/>
          <p:nvPr/>
        </p:nvSpPr>
        <p:spPr>
          <a:xfrm rot="10800000">
            <a:off x="8725813" y="1040919"/>
            <a:ext cx="303979" cy="242305"/>
          </a:xfrm>
          <a:custGeom>
            <a:rect b="b" l="l" r="r" t="t"/>
            <a:pathLst>
              <a:path extrusionOk="0" h="24164" w="9296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"/>
          <p:cNvSpPr/>
          <p:nvPr/>
        </p:nvSpPr>
        <p:spPr>
          <a:xfrm rot="10800000">
            <a:off x="368955" y="233707"/>
            <a:ext cx="428717" cy="299902"/>
          </a:xfrm>
          <a:custGeom>
            <a:rect b="b" l="l" r="r" t="t"/>
            <a:pathLst>
              <a:path extrusionOk="0" h="29908" w="131106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/>
          <p:nvPr/>
        </p:nvSpPr>
        <p:spPr>
          <a:xfrm rot="10800000">
            <a:off x="455277" y="176423"/>
            <a:ext cx="380079" cy="277692"/>
          </a:xfrm>
          <a:custGeom>
            <a:rect b="b" l="l" r="r" t="t"/>
            <a:pathLst>
              <a:path extrusionOk="0" h="27693" w="116232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7"/>
          <p:cNvSpPr/>
          <p:nvPr/>
        </p:nvSpPr>
        <p:spPr>
          <a:xfrm rot="10800000">
            <a:off x="1292461" y="228610"/>
            <a:ext cx="59923" cy="105900"/>
          </a:xfrm>
          <a:custGeom>
            <a:rect b="b" l="l" r="r" t="t"/>
            <a:pathLst>
              <a:path extrusionOk="0" h="10561" w="18325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 rot="10800000">
            <a:off x="1321501" y="420350"/>
            <a:ext cx="32196" cy="94299"/>
          </a:xfrm>
          <a:custGeom>
            <a:rect b="b" l="l" r="r" t="t"/>
            <a:pathLst>
              <a:path extrusionOk="0" h="9404" w="9846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"/>
          <p:cNvSpPr/>
          <p:nvPr/>
        </p:nvSpPr>
        <p:spPr>
          <a:xfrm rot="10800000">
            <a:off x="1236756" y="562395"/>
            <a:ext cx="76194" cy="84923"/>
          </a:xfrm>
          <a:custGeom>
            <a:rect b="b" l="l" r="r" t="t"/>
            <a:pathLst>
              <a:path extrusionOk="0" h="8469" w="23301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 rot="10800000">
            <a:off x="696553" y="1040931"/>
            <a:ext cx="83977" cy="81834"/>
          </a:xfrm>
          <a:custGeom>
            <a:rect b="b" l="l" r="r" t="t"/>
            <a:pathLst>
              <a:path extrusionOk="0" h="8161" w="25681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/>
          <p:nvPr/>
        </p:nvSpPr>
        <p:spPr>
          <a:xfrm rot="10800000">
            <a:off x="507329" y="1216727"/>
            <a:ext cx="99984" cy="102190"/>
          </a:xfrm>
          <a:custGeom>
            <a:rect b="b" l="l" r="r" t="t"/>
            <a:pathLst>
              <a:path extrusionOk="0" h="10191" w="30576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/>
          <p:nvPr/>
        </p:nvSpPr>
        <p:spPr>
          <a:xfrm rot="10800000">
            <a:off x="399265" y="1388803"/>
            <a:ext cx="72957" cy="104597"/>
          </a:xfrm>
          <a:custGeom>
            <a:rect b="b" l="l" r="r" t="t"/>
            <a:pathLst>
              <a:path extrusionOk="0" h="10431" w="22311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"/>
          <p:cNvSpPr/>
          <p:nvPr/>
        </p:nvSpPr>
        <p:spPr>
          <a:xfrm rot="10800000">
            <a:off x="4064601" y="4774226"/>
            <a:ext cx="716024" cy="390161"/>
          </a:xfrm>
          <a:custGeom>
            <a:rect b="b" l="l" r="r" t="t"/>
            <a:pathLst>
              <a:path extrusionOk="0" h="43472" w="243753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"/>
          <p:cNvSpPr/>
          <p:nvPr/>
        </p:nvSpPr>
        <p:spPr>
          <a:xfrm rot="10800000">
            <a:off x="132312" y="4476536"/>
            <a:ext cx="901995" cy="427667"/>
          </a:xfrm>
          <a:custGeom>
            <a:rect b="b" l="l" r="r" t="t"/>
            <a:pathLst>
              <a:path extrusionOk="0" h="46714" w="302176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"/>
          <p:cNvSpPr/>
          <p:nvPr/>
        </p:nvSpPr>
        <p:spPr>
          <a:xfrm rot="10800000">
            <a:off x="8059335" y="746079"/>
            <a:ext cx="139743" cy="117257"/>
          </a:xfrm>
          <a:custGeom>
            <a:rect b="b" l="l" r="r" t="t"/>
            <a:pathLst>
              <a:path extrusionOk="0" h="12808" w="46815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7876119" y="693069"/>
            <a:ext cx="118021" cy="39513"/>
          </a:xfrm>
          <a:custGeom>
            <a:rect b="b" l="l" r="r" t="t"/>
            <a:pathLst>
              <a:path extrusionOk="0" h="4316" w="39538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"/>
          <p:cNvSpPr/>
          <p:nvPr/>
        </p:nvSpPr>
        <p:spPr>
          <a:xfrm rot="10800000">
            <a:off x="7672779" y="626988"/>
            <a:ext cx="110275" cy="52870"/>
          </a:xfrm>
          <a:custGeom>
            <a:rect b="b" l="l" r="r" t="t"/>
            <a:pathLst>
              <a:path extrusionOk="0" h="5775" w="36943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7"/>
          <p:cNvSpPr/>
          <p:nvPr/>
        </p:nvSpPr>
        <p:spPr>
          <a:xfrm rot="10800000">
            <a:off x="7363897" y="423368"/>
            <a:ext cx="108600" cy="81708"/>
          </a:xfrm>
          <a:custGeom>
            <a:rect b="b" l="l" r="r" t="t"/>
            <a:pathLst>
              <a:path extrusionOk="0" h="8925" w="36382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"/>
          <p:cNvSpPr/>
          <p:nvPr/>
        </p:nvSpPr>
        <p:spPr>
          <a:xfrm rot="10800000">
            <a:off x="7194408" y="270001"/>
            <a:ext cx="92550" cy="92163"/>
          </a:xfrm>
          <a:custGeom>
            <a:rect b="b" l="l" r="r" t="t"/>
            <a:pathLst>
              <a:path extrusionOk="0" h="10067" w="31005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"/>
          <p:cNvSpPr/>
          <p:nvPr/>
        </p:nvSpPr>
        <p:spPr>
          <a:xfrm rot="10800000">
            <a:off x="3331847" y="4487946"/>
            <a:ext cx="280826" cy="231117"/>
          </a:xfrm>
          <a:custGeom>
            <a:rect b="b" l="l" r="r" t="t"/>
            <a:pathLst>
              <a:path extrusionOk="0" h="15997" w="59655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"/>
          <p:cNvSpPr/>
          <p:nvPr/>
        </p:nvSpPr>
        <p:spPr>
          <a:xfrm rot="-9286308">
            <a:off x="6043211" y="691958"/>
            <a:ext cx="598778" cy="417053"/>
          </a:xfrm>
          <a:custGeom>
            <a:rect b="b" l="l" r="r" t="t"/>
            <a:pathLst>
              <a:path extrusionOk="0" h="60363" w="265848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/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9" name="Google Shape;139;p8"/>
          <p:cNvSpPr/>
          <p:nvPr/>
        </p:nvSpPr>
        <p:spPr>
          <a:xfrm>
            <a:off x="4339748" y="4396301"/>
            <a:ext cx="723847" cy="552742"/>
          </a:xfrm>
          <a:custGeom>
            <a:rect b="b" l="l" r="r" t="t"/>
            <a:pathLst>
              <a:path extrusionOk="0" h="49275" w="64514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3380449" y="4668793"/>
            <a:ext cx="259403" cy="327971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5899871" y="4737117"/>
            <a:ext cx="287711" cy="774195"/>
          </a:xfrm>
          <a:custGeom>
            <a:rect b="b" l="l" r="r" t="t"/>
            <a:pathLst>
              <a:path extrusionOk="0" h="49940" w="18559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5017813" y="4793919"/>
            <a:ext cx="86023" cy="130050"/>
          </a:xfrm>
          <a:custGeom>
            <a:rect b="b" l="l" r="r" t="t"/>
            <a:pathLst>
              <a:path extrusionOk="0" h="8389" w="5549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163413" y="4970989"/>
            <a:ext cx="107804" cy="78691"/>
          </a:xfrm>
          <a:custGeom>
            <a:rect b="b" l="l" r="r" t="t"/>
            <a:pathLst>
              <a:path extrusionOk="0" h="5076" w="6954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5332669" y="5023806"/>
            <a:ext cx="96426" cy="36524"/>
          </a:xfrm>
          <a:custGeom>
            <a:rect b="b" l="l" r="r" t="t"/>
            <a:pathLst>
              <a:path extrusionOk="0" h="2356" w="622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5944471" y="-815"/>
            <a:ext cx="849878" cy="527240"/>
          </a:xfrm>
          <a:custGeom>
            <a:rect b="b" l="l" r="r" t="t"/>
            <a:pathLst>
              <a:path extrusionOk="0" h="34010" w="54822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3982762" y="129670"/>
            <a:ext cx="287723" cy="505053"/>
          </a:xfrm>
          <a:custGeom>
            <a:rect b="b" l="l" r="r" t="t"/>
            <a:pathLst>
              <a:path extrusionOk="0" h="40380" w="23004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3231894" y="-64448"/>
            <a:ext cx="177426" cy="231328"/>
          </a:xfrm>
          <a:custGeom>
            <a:rect b="b" l="l" r="r" t="t"/>
            <a:pathLst>
              <a:path extrusionOk="0" h="14922" w="11445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8"/>
          <p:cNvSpPr/>
          <p:nvPr/>
        </p:nvSpPr>
        <p:spPr>
          <a:xfrm>
            <a:off x="5604009" y="753924"/>
            <a:ext cx="105293" cy="99867"/>
          </a:xfrm>
          <a:custGeom>
            <a:rect b="b" l="l" r="r" t="t"/>
            <a:pathLst>
              <a:path extrusionOk="0" h="6442" w="6792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5331036" y="496970"/>
            <a:ext cx="71156" cy="92875"/>
          </a:xfrm>
          <a:custGeom>
            <a:rect b="b" l="l" r="r" t="t"/>
            <a:pathLst>
              <a:path extrusionOk="0" h="5991" w="459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5069773" y="380686"/>
            <a:ext cx="118641" cy="56941"/>
          </a:xfrm>
          <a:custGeom>
            <a:rect b="b" l="l" r="r" t="t"/>
            <a:pathLst>
              <a:path extrusionOk="0" h="3673" w="7653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4794210" y="276958"/>
            <a:ext cx="129120" cy="75342"/>
          </a:xfrm>
          <a:custGeom>
            <a:rect b="b" l="l" r="r" t="t"/>
            <a:pathLst>
              <a:path extrusionOk="0" h="4860" w="8329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4405671" y="228032"/>
            <a:ext cx="75993" cy="39283"/>
          </a:xfrm>
          <a:custGeom>
            <a:rect b="b" l="l" r="r" t="t"/>
            <a:pathLst>
              <a:path extrusionOk="0" h="2534" w="4902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3720026" y="182098"/>
            <a:ext cx="89790" cy="39950"/>
          </a:xfrm>
          <a:custGeom>
            <a:rect b="b" l="l" r="r" t="t"/>
            <a:pathLst>
              <a:path extrusionOk="0" h="2577" w="5792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"/>
          <p:cNvSpPr/>
          <p:nvPr/>
        </p:nvSpPr>
        <p:spPr>
          <a:xfrm>
            <a:off x="3503165" y="222203"/>
            <a:ext cx="77528" cy="50941"/>
          </a:xfrm>
          <a:custGeom>
            <a:rect b="b" l="l" r="r" t="t"/>
            <a:pathLst>
              <a:path extrusionOk="0" h="3286" w="5001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24313" y="1124585"/>
            <a:ext cx="356606" cy="676420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7903575" y="4736841"/>
            <a:ext cx="881398" cy="774732"/>
          </a:xfrm>
          <a:custGeom>
            <a:rect b="b" l="l" r="r" t="t"/>
            <a:pathLst>
              <a:path extrusionOk="0" h="40100" w="45621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8043375" y="892013"/>
            <a:ext cx="437125" cy="331750"/>
          </a:xfrm>
          <a:custGeom>
            <a:rect b="b" l="l" r="r" t="t"/>
            <a:pathLst>
              <a:path extrusionOk="0" h="13270" w="17485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8129650" y="972163"/>
            <a:ext cx="544450" cy="369850"/>
          </a:xfrm>
          <a:custGeom>
            <a:rect b="b" l="l" r="r" t="t"/>
            <a:pathLst>
              <a:path extrusionOk="0" h="14794" w="21778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"/>
          <p:cNvSpPr/>
          <p:nvPr/>
        </p:nvSpPr>
        <p:spPr>
          <a:xfrm>
            <a:off x="357750" y="4511763"/>
            <a:ext cx="286125" cy="373050"/>
          </a:xfrm>
          <a:custGeom>
            <a:rect b="b" l="l" r="r" t="t"/>
            <a:pathLst>
              <a:path extrusionOk="0" h="14922" w="11445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rect b="b" l="l" r="r" t="t"/>
              <a:pathLst>
                <a:path extrusionOk="0" h="12808" w="46815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rect b="b" l="l" r="r" t="t"/>
              <a:pathLst>
                <a:path extrusionOk="0" h="4316" w="39538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rect b="b" l="l" r="r" t="t"/>
              <a:pathLst>
                <a:path extrusionOk="0" h="5775" w="36943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rect b="b" l="l" r="r" t="t"/>
              <a:pathLst>
                <a:path extrusionOk="0" h="8925" w="36382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rect b="b" l="l" r="r" t="t"/>
              <a:pathLst>
                <a:path extrusionOk="0" h="10067" w="31005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7915425" y="303224"/>
            <a:ext cx="259445" cy="264397"/>
          </a:xfrm>
          <a:custGeom>
            <a:rect b="b" l="l" r="r" t="t"/>
            <a:pathLst>
              <a:path extrusionOk="0" h="21156" w="16733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 rot="9860969">
            <a:off x="8637785" y="1661453"/>
            <a:ext cx="195663" cy="322650"/>
          </a:xfrm>
          <a:custGeom>
            <a:rect b="b" l="l" r="r" t="t"/>
            <a:pathLst>
              <a:path extrusionOk="0" h="79462" w="41892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8776275" y="2227325"/>
            <a:ext cx="463975" cy="1248500"/>
          </a:xfrm>
          <a:custGeom>
            <a:rect b="b" l="l" r="r" t="t"/>
            <a:pathLst>
              <a:path extrusionOk="0" h="49940" w="18559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rect b="b" l="l" r="r" t="t"/>
            <a:pathLst>
              <a:path extrusionOk="0" h="119562" w="159766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rect b="b" l="l" r="r" t="t"/>
            <a:pathLst>
              <a:path extrusionOk="0" h="388653" w="501098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rect b="b" l="l" r="r" t="t"/>
            <a:pathLst>
              <a:path extrusionOk="0" h="73052" w="285267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rect b="b" l="l" r="r" t="t"/>
            <a:pathLst>
              <a:path extrusionOk="0" h="124357" w="425421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rect b="b" l="l" r="r" t="t"/>
            <a:pathLst>
              <a:path extrusionOk="0" h="27579" w="7196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rect b="b" l="l" r="r" t="t"/>
            <a:pathLst>
              <a:path extrusionOk="0" h="33536" w="48943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rect b="b" l="l" r="r" t="t"/>
            <a:pathLst>
              <a:path extrusionOk="0" h="30974" w="77942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rect b="b" l="l" r="r" t="t"/>
            <a:pathLst>
              <a:path extrusionOk="0" h="40622" w="155072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rect b="b" l="l" r="r" t="t"/>
            <a:pathLst>
              <a:path extrusionOk="0" h="36179" w="136272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rect b="b" l="l" r="r" t="t"/>
            <a:pathLst>
              <a:path extrusionOk="0" h="30563" w="116256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rect b="b" l="l" r="r" t="t"/>
            <a:pathLst>
              <a:path extrusionOk="0" h="30507" w="95574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rect b="b" l="l" r="r" t="t"/>
            <a:pathLst>
              <a:path extrusionOk="0" h="8089" w="32645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rect b="b" l="l" r="r" t="t"/>
            <a:pathLst>
              <a:path extrusionOk="0" h="5207" w="23733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rect b="b" l="l" r="r" t="t"/>
            <a:pathLst>
              <a:path extrusionOk="0" h="11244" w="42081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rect b="b" l="l" r="r" t="t"/>
            <a:pathLst>
              <a:path extrusionOk="0" h="12041" w="20469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rect b="b" l="l" r="r" t="t"/>
            <a:pathLst>
              <a:path extrusionOk="0" h="14821" w="12701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rect b="b" l="l" r="r" t="t"/>
            <a:pathLst>
              <a:path extrusionOk="0" h="10549" w="1201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rect b="b" l="l" r="r" t="t"/>
            <a:pathLst>
              <a:path extrusionOk="0" h="13829" w="23685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rect b="b" l="l" r="r" t="t"/>
            <a:pathLst>
              <a:path extrusionOk="0" h="16757" w="29333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rect b="b" l="l" r="r" t="t"/>
            <a:pathLst>
              <a:path extrusionOk="0" h="142924" w="104652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/>
          <p:nvPr>
            <p:ph type="title"/>
          </p:nvPr>
        </p:nvSpPr>
        <p:spPr>
          <a:xfrm>
            <a:off x="720000" y="540000"/>
            <a:ext cx="3657300" cy="21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5" name="Google Shape;195;p10"/>
          <p:cNvSpPr txBox="1"/>
          <p:nvPr>
            <p:ph idx="1" type="subTitle"/>
          </p:nvPr>
        </p:nvSpPr>
        <p:spPr>
          <a:xfrm>
            <a:off x="720000" y="2571750"/>
            <a:ext cx="26505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0"/>
          <p:cNvSpPr/>
          <p:nvPr/>
        </p:nvSpPr>
        <p:spPr>
          <a:xfrm>
            <a:off x="1587885" y="4286647"/>
            <a:ext cx="528857" cy="634500"/>
          </a:xfrm>
          <a:custGeom>
            <a:rect b="b" l="l" r="r" t="t"/>
            <a:pathLst>
              <a:path extrusionOk="0" h="101277" w="5420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10"/>
          <p:cNvSpPr/>
          <p:nvPr/>
        </p:nvSpPr>
        <p:spPr>
          <a:xfrm rot="1122617">
            <a:off x="193565" y="4349043"/>
            <a:ext cx="933879" cy="337979"/>
          </a:xfrm>
          <a:custGeom>
            <a:rect b="b" l="l" r="r" t="t"/>
            <a:pathLst>
              <a:path extrusionOk="0" h="31679" w="56205">
                <a:moveTo>
                  <a:pt x="31181" y="0"/>
                </a:moveTo>
                <a:lnTo>
                  <a:pt x="31108" y="10"/>
                </a:lnTo>
                <a:lnTo>
                  <a:pt x="31041" y="29"/>
                </a:lnTo>
                <a:lnTo>
                  <a:pt x="30969" y="48"/>
                </a:lnTo>
                <a:lnTo>
                  <a:pt x="30896" y="86"/>
                </a:lnTo>
                <a:lnTo>
                  <a:pt x="30829" y="133"/>
                </a:lnTo>
                <a:lnTo>
                  <a:pt x="30761" y="181"/>
                </a:lnTo>
                <a:lnTo>
                  <a:pt x="30699" y="247"/>
                </a:lnTo>
                <a:lnTo>
                  <a:pt x="30636" y="313"/>
                </a:lnTo>
                <a:lnTo>
                  <a:pt x="30578" y="399"/>
                </a:lnTo>
                <a:lnTo>
                  <a:pt x="30520" y="494"/>
                </a:lnTo>
                <a:lnTo>
                  <a:pt x="30467" y="589"/>
                </a:lnTo>
                <a:lnTo>
                  <a:pt x="30414" y="703"/>
                </a:lnTo>
                <a:lnTo>
                  <a:pt x="30366" y="817"/>
                </a:lnTo>
                <a:lnTo>
                  <a:pt x="30323" y="950"/>
                </a:lnTo>
                <a:lnTo>
                  <a:pt x="30284" y="1092"/>
                </a:lnTo>
                <a:lnTo>
                  <a:pt x="29874" y="2640"/>
                </a:lnTo>
                <a:lnTo>
                  <a:pt x="29465" y="4188"/>
                </a:lnTo>
                <a:lnTo>
                  <a:pt x="29040" y="5717"/>
                </a:lnTo>
                <a:lnTo>
                  <a:pt x="28611" y="7236"/>
                </a:lnTo>
                <a:lnTo>
                  <a:pt x="28173" y="8746"/>
                </a:lnTo>
                <a:lnTo>
                  <a:pt x="27729" y="10246"/>
                </a:lnTo>
                <a:lnTo>
                  <a:pt x="27276" y="11737"/>
                </a:lnTo>
                <a:lnTo>
                  <a:pt x="26813" y="13209"/>
                </a:lnTo>
                <a:lnTo>
                  <a:pt x="26346" y="14681"/>
                </a:lnTo>
                <a:lnTo>
                  <a:pt x="25868" y="16134"/>
                </a:lnTo>
                <a:lnTo>
                  <a:pt x="25381" y="17587"/>
                </a:lnTo>
                <a:lnTo>
                  <a:pt x="24890" y="19021"/>
                </a:lnTo>
                <a:lnTo>
                  <a:pt x="24388" y="20445"/>
                </a:lnTo>
                <a:lnTo>
                  <a:pt x="23877" y="21870"/>
                </a:lnTo>
                <a:lnTo>
                  <a:pt x="23357" y="23275"/>
                </a:lnTo>
                <a:lnTo>
                  <a:pt x="22831" y="24680"/>
                </a:lnTo>
                <a:lnTo>
                  <a:pt x="22344" y="23351"/>
                </a:lnTo>
                <a:lnTo>
                  <a:pt x="21867" y="22003"/>
                </a:lnTo>
                <a:lnTo>
                  <a:pt x="21400" y="20654"/>
                </a:lnTo>
                <a:lnTo>
                  <a:pt x="20937" y="19296"/>
                </a:lnTo>
                <a:lnTo>
                  <a:pt x="20484" y="17929"/>
                </a:lnTo>
                <a:lnTo>
                  <a:pt x="20035" y="16552"/>
                </a:lnTo>
                <a:lnTo>
                  <a:pt x="19601" y="15165"/>
                </a:lnTo>
                <a:lnTo>
                  <a:pt x="19172" y="13760"/>
                </a:lnTo>
                <a:lnTo>
                  <a:pt x="18753" y="12354"/>
                </a:lnTo>
                <a:lnTo>
                  <a:pt x="18338" y="10940"/>
                </a:lnTo>
                <a:lnTo>
                  <a:pt x="17934" y="9506"/>
                </a:lnTo>
                <a:lnTo>
                  <a:pt x="17538" y="8072"/>
                </a:lnTo>
                <a:lnTo>
                  <a:pt x="17153" y="6619"/>
                </a:lnTo>
                <a:lnTo>
                  <a:pt x="16772" y="5156"/>
                </a:lnTo>
                <a:lnTo>
                  <a:pt x="16401" y="3685"/>
                </a:lnTo>
                <a:lnTo>
                  <a:pt x="16039" y="2194"/>
                </a:lnTo>
                <a:lnTo>
                  <a:pt x="16005" y="2061"/>
                </a:lnTo>
                <a:lnTo>
                  <a:pt x="15962" y="1937"/>
                </a:lnTo>
                <a:lnTo>
                  <a:pt x="15918" y="1814"/>
                </a:lnTo>
                <a:lnTo>
                  <a:pt x="15865" y="1709"/>
                </a:lnTo>
                <a:lnTo>
                  <a:pt x="15812" y="1614"/>
                </a:lnTo>
                <a:lnTo>
                  <a:pt x="15755" y="1519"/>
                </a:lnTo>
                <a:lnTo>
                  <a:pt x="15692" y="1434"/>
                </a:lnTo>
                <a:lnTo>
                  <a:pt x="15629" y="1358"/>
                </a:lnTo>
                <a:lnTo>
                  <a:pt x="15562" y="1301"/>
                </a:lnTo>
                <a:lnTo>
                  <a:pt x="15494" y="1244"/>
                </a:lnTo>
                <a:lnTo>
                  <a:pt x="15422" y="1197"/>
                </a:lnTo>
                <a:lnTo>
                  <a:pt x="15350" y="1149"/>
                </a:lnTo>
                <a:lnTo>
                  <a:pt x="15273" y="1121"/>
                </a:lnTo>
                <a:lnTo>
                  <a:pt x="15195" y="1102"/>
                </a:lnTo>
                <a:lnTo>
                  <a:pt x="15118" y="1083"/>
                </a:lnTo>
                <a:lnTo>
                  <a:pt x="14969" y="1083"/>
                </a:lnTo>
                <a:lnTo>
                  <a:pt x="14892" y="1102"/>
                </a:lnTo>
                <a:lnTo>
                  <a:pt x="14815" y="1121"/>
                </a:lnTo>
                <a:lnTo>
                  <a:pt x="14742" y="1149"/>
                </a:lnTo>
                <a:lnTo>
                  <a:pt x="14665" y="1187"/>
                </a:lnTo>
                <a:lnTo>
                  <a:pt x="14598" y="1235"/>
                </a:lnTo>
                <a:lnTo>
                  <a:pt x="14525" y="1292"/>
                </a:lnTo>
                <a:lnTo>
                  <a:pt x="14458" y="1358"/>
                </a:lnTo>
                <a:lnTo>
                  <a:pt x="14395" y="1434"/>
                </a:lnTo>
                <a:lnTo>
                  <a:pt x="14332" y="1510"/>
                </a:lnTo>
                <a:lnTo>
                  <a:pt x="14275" y="1605"/>
                </a:lnTo>
                <a:lnTo>
                  <a:pt x="14222" y="1700"/>
                </a:lnTo>
                <a:lnTo>
                  <a:pt x="14173" y="1814"/>
                </a:lnTo>
                <a:lnTo>
                  <a:pt x="14125" y="1928"/>
                </a:lnTo>
                <a:lnTo>
                  <a:pt x="14087" y="2061"/>
                </a:lnTo>
                <a:lnTo>
                  <a:pt x="14053" y="2194"/>
                </a:lnTo>
                <a:lnTo>
                  <a:pt x="13711" y="3637"/>
                </a:lnTo>
                <a:lnTo>
                  <a:pt x="13364" y="5071"/>
                </a:lnTo>
                <a:lnTo>
                  <a:pt x="13012" y="6495"/>
                </a:lnTo>
                <a:lnTo>
                  <a:pt x="12655" y="7920"/>
                </a:lnTo>
                <a:lnTo>
                  <a:pt x="12293" y="9335"/>
                </a:lnTo>
                <a:lnTo>
                  <a:pt x="11927" y="10740"/>
                </a:lnTo>
                <a:lnTo>
                  <a:pt x="11556" y="12146"/>
                </a:lnTo>
                <a:lnTo>
                  <a:pt x="11175" y="13542"/>
                </a:lnTo>
                <a:lnTo>
                  <a:pt x="10794" y="14937"/>
                </a:lnTo>
                <a:lnTo>
                  <a:pt x="10404" y="16314"/>
                </a:lnTo>
                <a:lnTo>
                  <a:pt x="10008" y="17701"/>
                </a:lnTo>
                <a:lnTo>
                  <a:pt x="9608" y="19068"/>
                </a:lnTo>
                <a:lnTo>
                  <a:pt x="9203" y="20436"/>
                </a:lnTo>
                <a:lnTo>
                  <a:pt x="8794" y="21803"/>
                </a:lnTo>
                <a:lnTo>
                  <a:pt x="8374" y="23152"/>
                </a:lnTo>
                <a:lnTo>
                  <a:pt x="7955" y="24509"/>
                </a:lnTo>
                <a:lnTo>
                  <a:pt x="7637" y="23028"/>
                </a:lnTo>
                <a:lnTo>
                  <a:pt x="7314" y="21547"/>
                </a:lnTo>
                <a:lnTo>
                  <a:pt x="6986" y="20084"/>
                </a:lnTo>
                <a:lnTo>
                  <a:pt x="6653" y="18622"/>
                </a:lnTo>
                <a:lnTo>
                  <a:pt x="6316" y="17160"/>
                </a:lnTo>
                <a:lnTo>
                  <a:pt x="5969" y="15707"/>
                </a:lnTo>
                <a:lnTo>
                  <a:pt x="5617" y="14263"/>
                </a:lnTo>
                <a:lnTo>
                  <a:pt x="5260" y="12820"/>
                </a:lnTo>
                <a:lnTo>
                  <a:pt x="4894" y="11386"/>
                </a:lnTo>
                <a:lnTo>
                  <a:pt x="4522" y="9961"/>
                </a:lnTo>
                <a:lnTo>
                  <a:pt x="4146" y="8537"/>
                </a:lnTo>
                <a:lnTo>
                  <a:pt x="3761" y="7122"/>
                </a:lnTo>
                <a:lnTo>
                  <a:pt x="3370" y="5707"/>
                </a:lnTo>
                <a:lnTo>
                  <a:pt x="2970" y="4302"/>
                </a:lnTo>
                <a:lnTo>
                  <a:pt x="2570" y="2906"/>
                </a:lnTo>
                <a:lnTo>
                  <a:pt x="2156" y="1510"/>
                </a:lnTo>
                <a:lnTo>
                  <a:pt x="2122" y="1396"/>
                </a:lnTo>
                <a:lnTo>
                  <a:pt x="2083" y="1292"/>
                </a:lnTo>
                <a:lnTo>
                  <a:pt x="2045" y="1187"/>
                </a:lnTo>
                <a:lnTo>
                  <a:pt x="2001" y="1092"/>
                </a:lnTo>
                <a:lnTo>
                  <a:pt x="1958" y="1007"/>
                </a:lnTo>
                <a:lnTo>
                  <a:pt x="1914" y="921"/>
                </a:lnTo>
                <a:lnTo>
                  <a:pt x="1871" y="855"/>
                </a:lnTo>
                <a:lnTo>
                  <a:pt x="1823" y="779"/>
                </a:lnTo>
                <a:lnTo>
                  <a:pt x="1775" y="722"/>
                </a:lnTo>
                <a:lnTo>
                  <a:pt x="1726" y="665"/>
                </a:lnTo>
                <a:lnTo>
                  <a:pt x="1678" y="617"/>
                </a:lnTo>
                <a:lnTo>
                  <a:pt x="1630" y="570"/>
                </a:lnTo>
                <a:lnTo>
                  <a:pt x="1577" y="532"/>
                </a:lnTo>
                <a:lnTo>
                  <a:pt x="1529" y="503"/>
                </a:lnTo>
                <a:lnTo>
                  <a:pt x="1423" y="446"/>
                </a:lnTo>
                <a:lnTo>
                  <a:pt x="1317" y="427"/>
                </a:lnTo>
                <a:lnTo>
                  <a:pt x="1211" y="418"/>
                </a:lnTo>
                <a:lnTo>
                  <a:pt x="1105" y="427"/>
                </a:lnTo>
                <a:lnTo>
                  <a:pt x="999" y="465"/>
                </a:lnTo>
                <a:lnTo>
                  <a:pt x="893" y="513"/>
                </a:lnTo>
                <a:lnTo>
                  <a:pt x="791" y="579"/>
                </a:lnTo>
                <a:lnTo>
                  <a:pt x="695" y="665"/>
                </a:lnTo>
                <a:lnTo>
                  <a:pt x="598" y="769"/>
                </a:lnTo>
                <a:lnTo>
                  <a:pt x="507" y="883"/>
                </a:lnTo>
                <a:lnTo>
                  <a:pt x="420" y="1007"/>
                </a:lnTo>
                <a:lnTo>
                  <a:pt x="343" y="1149"/>
                </a:lnTo>
                <a:lnTo>
                  <a:pt x="266" y="1301"/>
                </a:lnTo>
                <a:lnTo>
                  <a:pt x="203" y="1472"/>
                </a:lnTo>
                <a:lnTo>
                  <a:pt x="145" y="1643"/>
                </a:lnTo>
                <a:lnTo>
                  <a:pt x="92" y="1833"/>
                </a:lnTo>
                <a:lnTo>
                  <a:pt x="54" y="2023"/>
                </a:lnTo>
                <a:lnTo>
                  <a:pt x="25" y="2232"/>
                </a:lnTo>
                <a:lnTo>
                  <a:pt x="15" y="2336"/>
                </a:lnTo>
                <a:lnTo>
                  <a:pt x="6" y="2441"/>
                </a:lnTo>
                <a:lnTo>
                  <a:pt x="1" y="2545"/>
                </a:lnTo>
                <a:lnTo>
                  <a:pt x="1" y="2649"/>
                </a:lnTo>
                <a:lnTo>
                  <a:pt x="1" y="2763"/>
                </a:lnTo>
                <a:lnTo>
                  <a:pt x="6" y="2877"/>
                </a:lnTo>
                <a:lnTo>
                  <a:pt x="15" y="2991"/>
                </a:lnTo>
                <a:lnTo>
                  <a:pt x="25" y="3105"/>
                </a:lnTo>
                <a:lnTo>
                  <a:pt x="39" y="3219"/>
                </a:lnTo>
                <a:lnTo>
                  <a:pt x="59" y="3333"/>
                </a:lnTo>
                <a:lnTo>
                  <a:pt x="78" y="3447"/>
                </a:lnTo>
                <a:lnTo>
                  <a:pt x="102" y="3571"/>
                </a:lnTo>
                <a:lnTo>
                  <a:pt x="136" y="3685"/>
                </a:lnTo>
                <a:lnTo>
                  <a:pt x="165" y="3799"/>
                </a:lnTo>
                <a:lnTo>
                  <a:pt x="632" y="5384"/>
                </a:lnTo>
                <a:lnTo>
                  <a:pt x="1095" y="6980"/>
                </a:lnTo>
                <a:lnTo>
                  <a:pt x="1543" y="8575"/>
                </a:lnTo>
                <a:lnTo>
                  <a:pt x="1987" y="10180"/>
                </a:lnTo>
                <a:lnTo>
                  <a:pt x="2421" y="11794"/>
                </a:lnTo>
                <a:lnTo>
                  <a:pt x="2845" y="13409"/>
                </a:lnTo>
                <a:lnTo>
                  <a:pt x="3259" y="15032"/>
                </a:lnTo>
                <a:lnTo>
                  <a:pt x="3669" y="16666"/>
                </a:lnTo>
                <a:lnTo>
                  <a:pt x="4069" y="18309"/>
                </a:lnTo>
                <a:lnTo>
                  <a:pt x="4460" y="19961"/>
                </a:lnTo>
                <a:lnTo>
                  <a:pt x="4845" y="21613"/>
                </a:lnTo>
                <a:lnTo>
                  <a:pt x="5221" y="23284"/>
                </a:lnTo>
                <a:lnTo>
                  <a:pt x="5588" y="24956"/>
                </a:lnTo>
                <a:lnTo>
                  <a:pt x="5945" y="26646"/>
                </a:lnTo>
                <a:lnTo>
                  <a:pt x="6296" y="28346"/>
                </a:lnTo>
                <a:lnTo>
                  <a:pt x="6639" y="30046"/>
                </a:lnTo>
                <a:lnTo>
                  <a:pt x="6672" y="30217"/>
                </a:lnTo>
                <a:lnTo>
                  <a:pt x="6716" y="30369"/>
                </a:lnTo>
                <a:lnTo>
                  <a:pt x="6759" y="30520"/>
                </a:lnTo>
                <a:lnTo>
                  <a:pt x="6807" y="30663"/>
                </a:lnTo>
                <a:lnTo>
                  <a:pt x="6860" y="30796"/>
                </a:lnTo>
                <a:lnTo>
                  <a:pt x="6918" y="30919"/>
                </a:lnTo>
                <a:lnTo>
                  <a:pt x="6976" y="31033"/>
                </a:lnTo>
                <a:lnTo>
                  <a:pt x="7039" y="31138"/>
                </a:lnTo>
                <a:lnTo>
                  <a:pt x="7102" y="31242"/>
                </a:lnTo>
                <a:lnTo>
                  <a:pt x="7169" y="31328"/>
                </a:lnTo>
                <a:lnTo>
                  <a:pt x="7241" y="31404"/>
                </a:lnTo>
                <a:lnTo>
                  <a:pt x="7309" y="31470"/>
                </a:lnTo>
                <a:lnTo>
                  <a:pt x="7386" y="31537"/>
                </a:lnTo>
                <a:lnTo>
                  <a:pt x="7458" y="31584"/>
                </a:lnTo>
                <a:lnTo>
                  <a:pt x="7535" y="31622"/>
                </a:lnTo>
                <a:lnTo>
                  <a:pt x="7612" y="31651"/>
                </a:lnTo>
                <a:lnTo>
                  <a:pt x="7690" y="31670"/>
                </a:lnTo>
                <a:lnTo>
                  <a:pt x="7767" y="31679"/>
                </a:lnTo>
                <a:lnTo>
                  <a:pt x="7844" y="31670"/>
                </a:lnTo>
                <a:lnTo>
                  <a:pt x="7921" y="31660"/>
                </a:lnTo>
                <a:lnTo>
                  <a:pt x="7998" y="31632"/>
                </a:lnTo>
                <a:lnTo>
                  <a:pt x="8075" y="31603"/>
                </a:lnTo>
                <a:lnTo>
                  <a:pt x="8148" y="31556"/>
                </a:lnTo>
                <a:lnTo>
                  <a:pt x="8225" y="31489"/>
                </a:lnTo>
                <a:lnTo>
                  <a:pt x="8297" y="31423"/>
                </a:lnTo>
                <a:lnTo>
                  <a:pt x="8369" y="31337"/>
                </a:lnTo>
                <a:lnTo>
                  <a:pt x="8437" y="31242"/>
                </a:lnTo>
                <a:lnTo>
                  <a:pt x="8504" y="31138"/>
                </a:lnTo>
                <a:lnTo>
                  <a:pt x="8567" y="31024"/>
                </a:lnTo>
                <a:lnTo>
                  <a:pt x="8630" y="30891"/>
                </a:lnTo>
                <a:lnTo>
                  <a:pt x="8688" y="30748"/>
                </a:lnTo>
                <a:lnTo>
                  <a:pt x="8745" y="30587"/>
                </a:lnTo>
                <a:lnTo>
                  <a:pt x="9184" y="29248"/>
                </a:lnTo>
                <a:lnTo>
                  <a:pt x="9613" y="27900"/>
                </a:lnTo>
                <a:lnTo>
                  <a:pt x="10037" y="26551"/>
                </a:lnTo>
                <a:lnTo>
                  <a:pt x="10462" y="25193"/>
                </a:lnTo>
                <a:lnTo>
                  <a:pt x="10876" y="23835"/>
                </a:lnTo>
                <a:lnTo>
                  <a:pt x="11281" y="22468"/>
                </a:lnTo>
                <a:lnTo>
                  <a:pt x="11686" y="21091"/>
                </a:lnTo>
                <a:lnTo>
                  <a:pt x="12081" y="19714"/>
                </a:lnTo>
                <a:lnTo>
                  <a:pt x="12477" y="18328"/>
                </a:lnTo>
                <a:lnTo>
                  <a:pt x="12862" y="16932"/>
                </a:lnTo>
                <a:lnTo>
                  <a:pt x="13243" y="15536"/>
                </a:lnTo>
                <a:lnTo>
                  <a:pt x="13619" y="14130"/>
                </a:lnTo>
                <a:lnTo>
                  <a:pt x="13990" y="12725"/>
                </a:lnTo>
                <a:lnTo>
                  <a:pt x="14352" y="11310"/>
                </a:lnTo>
                <a:lnTo>
                  <a:pt x="14713" y="9886"/>
                </a:lnTo>
                <a:lnTo>
                  <a:pt x="15070" y="8452"/>
                </a:lnTo>
                <a:lnTo>
                  <a:pt x="15436" y="9848"/>
                </a:lnTo>
                <a:lnTo>
                  <a:pt x="15808" y="11234"/>
                </a:lnTo>
                <a:lnTo>
                  <a:pt x="16188" y="12601"/>
                </a:lnTo>
                <a:lnTo>
                  <a:pt x="16579" y="13969"/>
                </a:lnTo>
                <a:lnTo>
                  <a:pt x="16969" y="15317"/>
                </a:lnTo>
                <a:lnTo>
                  <a:pt x="17374" y="16666"/>
                </a:lnTo>
                <a:lnTo>
                  <a:pt x="17784" y="17995"/>
                </a:lnTo>
                <a:lnTo>
                  <a:pt x="18199" y="19325"/>
                </a:lnTo>
                <a:lnTo>
                  <a:pt x="18628" y="20645"/>
                </a:lnTo>
                <a:lnTo>
                  <a:pt x="19057" y="21946"/>
                </a:lnTo>
                <a:lnTo>
                  <a:pt x="19500" y="23246"/>
                </a:lnTo>
                <a:lnTo>
                  <a:pt x="19949" y="24538"/>
                </a:lnTo>
                <a:lnTo>
                  <a:pt x="20407" y="25820"/>
                </a:lnTo>
                <a:lnTo>
                  <a:pt x="20874" y="27092"/>
                </a:lnTo>
                <a:lnTo>
                  <a:pt x="21347" y="28365"/>
                </a:lnTo>
                <a:lnTo>
                  <a:pt x="21829" y="29618"/>
                </a:lnTo>
                <a:lnTo>
                  <a:pt x="21906" y="29808"/>
                </a:lnTo>
                <a:lnTo>
                  <a:pt x="21997" y="29979"/>
                </a:lnTo>
                <a:lnTo>
                  <a:pt x="22094" y="30141"/>
                </a:lnTo>
                <a:lnTo>
                  <a:pt x="22205" y="30293"/>
                </a:lnTo>
                <a:lnTo>
                  <a:pt x="22315" y="30426"/>
                </a:lnTo>
                <a:lnTo>
                  <a:pt x="22436" y="30539"/>
                </a:lnTo>
                <a:lnTo>
                  <a:pt x="22499" y="30596"/>
                </a:lnTo>
                <a:lnTo>
                  <a:pt x="22561" y="30634"/>
                </a:lnTo>
                <a:lnTo>
                  <a:pt x="22624" y="30672"/>
                </a:lnTo>
                <a:lnTo>
                  <a:pt x="22687" y="30701"/>
                </a:lnTo>
                <a:lnTo>
                  <a:pt x="22749" y="30729"/>
                </a:lnTo>
                <a:lnTo>
                  <a:pt x="22812" y="30748"/>
                </a:lnTo>
                <a:lnTo>
                  <a:pt x="22875" y="30758"/>
                </a:lnTo>
                <a:lnTo>
                  <a:pt x="23005" y="30758"/>
                </a:lnTo>
                <a:lnTo>
                  <a:pt x="23068" y="30739"/>
                </a:lnTo>
                <a:lnTo>
                  <a:pt x="23130" y="30720"/>
                </a:lnTo>
                <a:lnTo>
                  <a:pt x="23188" y="30691"/>
                </a:lnTo>
                <a:lnTo>
                  <a:pt x="23251" y="30644"/>
                </a:lnTo>
                <a:lnTo>
                  <a:pt x="23309" y="30596"/>
                </a:lnTo>
                <a:lnTo>
                  <a:pt x="23366" y="30539"/>
                </a:lnTo>
                <a:lnTo>
                  <a:pt x="23424" y="30464"/>
                </a:lnTo>
                <a:lnTo>
                  <a:pt x="23477" y="30388"/>
                </a:lnTo>
                <a:lnTo>
                  <a:pt x="23530" y="30293"/>
                </a:lnTo>
                <a:lnTo>
                  <a:pt x="23578" y="30188"/>
                </a:lnTo>
                <a:lnTo>
                  <a:pt x="23627" y="30074"/>
                </a:lnTo>
                <a:lnTo>
                  <a:pt x="24171" y="28678"/>
                </a:lnTo>
                <a:lnTo>
                  <a:pt x="24707" y="27273"/>
                </a:lnTo>
                <a:lnTo>
                  <a:pt x="25232" y="25858"/>
                </a:lnTo>
                <a:lnTo>
                  <a:pt x="25753" y="24434"/>
                </a:lnTo>
                <a:lnTo>
                  <a:pt x="26264" y="23000"/>
                </a:lnTo>
                <a:lnTo>
                  <a:pt x="26765" y="21556"/>
                </a:lnTo>
                <a:lnTo>
                  <a:pt x="27261" y="20103"/>
                </a:lnTo>
                <a:lnTo>
                  <a:pt x="27744" y="18641"/>
                </a:lnTo>
                <a:lnTo>
                  <a:pt x="28226" y="17179"/>
                </a:lnTo>
                <a:lnTo>
                  <a:pt x="28693" y="15697"/>
                </a:lnTo>
                <a:lnTo>
                  <a:pt x="29156" y="14206"/>
                </a:lnTo>
                <a:lnTo>
                  <a:pt x="29614" y="12706"/>
                </a:lnTo>
                <a:lnTo>
                  <a:pt x="30057" y="11196"/>
                </a:lnTo>
                <a:lnTo>
                  <a:pt x="30501" y="9677"/>
                </a:lnTo>
                <a:lnTo>
                  <a:pt x="30930" y="8138"/>
                </a:lnTo>
                <a:lnTo>
                  <a:pt x="31359" y="6600"/>
                </a:lnTo>
                <a:lnTo>
                  <a:pt x="31884" y="8186"/>
                </a:lnTo>
                <a:lnTo>
                  <a:pt x="32420" y="9753"/>
                </a:lnTo>
                <a:lnTo>
                  <a:pt x="32959" y="11319"/>
                </a:lnTo>
                <a:lnTo>
                  <a:pt x="33504" y="12867"/>
                </a:lnTo>
                <a:lnTo>
                  <a:pt x="34063" y="14406"/>
                </a:lnTo>
                <a:lnTo>
                  <a:pt x="34623" y="15935"/>
                </a:lnTo>
                <a:lnTo>
                  <a:pt x="35196" y="17454"/>
                </a:lnTo>
                <a:lnTo>
                  <a:pt x="35770" y="18964"/>
                </a:lnTo>
                <a:lnTo>
                  <a:pt x="36358" y="20455"/>
                </a:lnTo>
                <a:lnTo>
                  <a:pt x="36951" y="21936"/>
                </a:lnTo>
                <a:lnTo>
                  <a:pt x="37549" y="23408"/>
                </a:lnTo>
                <a:lnTo>
                  <a:pt x="38161" y="24870"/>
                </a:lnTo>
                <a:lnTo>
                  <a:pt x="38778" y="26323"/>
                </a:lnTo>
                <a:lnTo>
                  <a:pt x="39400" y="27767"/>
                </a:lnTo>
                <a:lnTo>
                  <a:pt x="40036" y="29191"/>
                </a:lnTo>
                <a:lnTo>
                  <a:pt x="40677" y="30615"/>
                </a:lnTo>
                <a:lnTo>
                  <a:pt x="40721" y="30701"/>
                </a:lnTo>
                <a:lnTo>
                  <a:pt x="40769" y="30786"/>
                </a:lnTo>
                <a:lnTo>
                  <a:pt x="40817" y="30862"/>
                </a:lnTo>
                <a:lnTo>
                  <a:pt x="40870" y="30929"/>
                </a:lnTo>
                <a:lnTo>
                  <a:pt x="40923" y="30986"/>
                </a:lnTo>
                <a:lnTo>
                  <a:pt x="40981" y="31043"/>
                </a:lnTo>
                <a:lnTo>
                  <a:pt x="41039" y="31090"/>
                </a:lnTo>
                <a:lnTo>
                  <a:pt x="41102" y="31138"/>
                </a:lnTo>
                <a:lnTo>
                  <a:pt x="41164" y="31176"/>
                </a:lnTo>
                <a:lnTo>
                  <a:pt x="41227" y="31204"/>
                </a:lnTo>
                <a:lnTo>
                  <a:pt x="41290" y="31223"/>
                </a:lnTo>
                <a:lnTo>
                  <a:pt x="41357" y="31242"/>
                </a:lnTo>
                <a:lnTo>
                  <a:pt x="41420" y="31252"/>
                </a:lnTo>
                <a:lnTo>
                  <a:pt x="41487" y="31252"/>
                </a:lnTo>
                <a:lnTo>
                  <a:pt x="41550" y="31242"/>
                </a:lnTo>
                <a:lnTo>
                  <a:pt x="41617" y="31233"/>
                </a:lnTo>
                <a:lnTo>
                  <a:pt x="41680" y="31214"/>
                </a:lnTo>
                <a:lnTo>
                  <a:pt x="41748" y="31195"/>
                </a:lnTo>
                <a:lnTo>
                  <a:pt x="41810" y="31157"/>
                </a:lnTo>
                <a:lnTo>
                  <a:pt x="41873" y="31128"/>
                </a:lnTo>
                <a:lnTo>
                  <a:pt x="41931" y="31081"/>
                </a:lnTo>
                <a:lnTo>
                  <a:pt x="41993" y="31033"/>
                </a:lnTo>
                <a:lnTo>
                  <a:pt x="42051" y="30976"/>
                </a:lnTo>
                <a:lnTo>
                  <a:pt x="42104" y="30910"/>
                </a:lnTo>
                <a:lnTo>
                  <a:pt x="42157" y="30834"/>
                </a:lnTo>
                <a:lnTo>
                  <a:pt x="42205" y="30758"/>
                </a:lnTo>
                <a:lnTo>
                  <a:pt x="42254" y="30682"/>
                </a:lnTo>
                <a:lnTo>
                  <a:pt x="42297" y="30587"/>
                </a:lnTo>
                <a:lnTo>
                  <a:pt x="42340" y="30492"/>
                </a:lnTo>
                <a:lnTo>
                  <a:pt x="42379" y="30388"/>
                </a:lnTo>
                <a:lnTo>
                  <a:pt x="42413" y="30283"/>
                </a:lnTo>
                <a:lnTo>
                  <a:pt x="42442" y="30160"/>
                </a:lnTo>
                <a:lnTo>
                  <a:pt x="42803" y="28631"/>
                </a:lnTo>
                <a:lnTo>
                  <a:pt x="43174" y="27111"/>
                </a:lnTo>
                <a:lnTo>
                  <a:pt x="43550" y="25602"/>
                </a:lnTo>
                <a:lnTo>
                  <a:pt x="43936" y="24111"/>
                </a:lnTo>
                <a:lnTo>
                  <a:pt x="44327" y="22620"/>
                </a:lnTo>
                <a:lnTo>
                  <a:pt x="44727" y="21138"/>
                </a:lnTo>
                <a:lnTo>
                  <a:pt x="45136" y="19666"/>
                </a:lnTo>
                <a:lnTo>
                  <a:pt x="45551" y="18204"/>
                </a:lnTo>
                <a:lnTo>
                  <a:pt x="45975" y="16761"/>
                </a:lnTo>
                <a:lnTo>
                  <a:pt x="46404" y="15317"/>
                </a:lnTo>
                <a:lnTo>
                  <a:pt x="46843" y="13883"/>
                </a:lnTo>
                <a:lnTo>
                  <a:pt x="47291" y="12459"/>
                </a:lnTo>
                <a:lnTo>
                  <a:pt x="47744" y="11035"/>
                </a:lnTo>
                <a:lnTo>
                  <a:pt x="48207" y="9629"/>
                </a:lnTo>
                <a:lnTo>
                  <a:pt x="48680" y="8224"/>
                </a:lnTo>
                <a:lnTo>
                  <a:pt x="49157" y="6837"/>
                </a:lnTo>
                <a:lnTo>
                  <a:pt x="49475" y="8186"/>
                </a:lnTo>
                <a:lnTo>
                  <a:pt x="49798" y="9525"/>
                </a:lnTo>
                <a:lnTo>
                  <a:pt x="50126" y="10864"/>
                </a:lnTo>
                <a:lnTo>
                  <a:pt x="50458" y="12203"/>
                </a:lnTo>
                <a:lnTo>
                  <a:pt x="50791" y="13523"/>
                </a:lnTo>
                <a:lnTo>
                  <a:pt x="51133" y="14852"/>
                </a:lnTo>
                <a:lnTo>
                  <a:pt x="51476" y="16172"/>
                </a:lnTo>
                <a:lnTo>
                  <a:pt x="51828" y="17482"/>
                </a:lnTo>
                <a:lnTo>
                  <a:pt x="52179" y="18793"/>
                </a:lnTo>
                <a:lnTo>
                  <a:pt x="52541" y="20094"/>
                </a:lnTo>
                <a:lnTo>
                  <a:pt x="52907" y="21395"/>
                </a:lnTo>
                <a:lnTo>
                  <a:pt x="53279" y="22686"/>
                </a:lnTo>
                <a:lnTo>
                  <a:pt x="53650" y="23978"/>
                </a:lnTo>
                <a:lnTo>
                  <a:pt x="54035" y="25260"/>
                </a:lnTo>
                <a:lnTo>
                  <a:pt x="54421" y="26542"/>
                </a:lnTo>
                <a:lnTo>
                  <a:pt x="54811" y="27814"/>
                </a:lnTo>
                <a:lnTo>
                  <a:pt x="54860" y="27957"/>
                </a:lnTo>
                <a:lnTo>
                  <a:pt x="54918" y="28089"/>
                </a:lnTo>
                <a:lnTo>
                  <a:pt x="54971" y="28194"/>
                </a:lnTo>
                <a:lnTo>
                  <a:pt x="55033" y="28289"/>
                </a:lnTo>
                <a:lnTo>
                  <a:pt x="55096" y="28365"/>
                </a:lnTo>
                <a:lnTo>
                  <a:pt x="55159" y="28431"/>
                </a:lnTo>
                <a:lnTo>
                  <a:pt x="55226" y="28479"/>
                </a:lnTo>
                <a:lnTo>
                  <a:pt x="55294" y="28507"/>
                </a:lnTo>
                <a:lnTo>
                  <a:pt x="55361" y="28526"/>
                </a:lnTo>
                <a:lnTo>
                  <a:pt x="55429" y="28536"/>
                </a:lnTo>
                <a:lnTo>
                  <a:pt x="55496" y="28526"/>
                </a:lnTo>
                <a:lnTo>
                  <a:pt x="55564" y="28507"/>
                </a:lnTo>
                <a:lnTo>
                  <a:pt x="55631" y="28469"/>
                </a:lnTo>
                <a:lnTo>
                  <a:pt x="55694" y="28431"/>
                </a:lnTo>
                <a:lnTo>
                  <a:pt x="55756" y="28374"/>
                </a:lnTo>
                <a:lnTo>
                  <a:pt x="55819" y="28308"/>
                </a:lnTo>
                <a:lnTo>
                  <a:pt x="55877" y="28241"/>
                </a:lnTo>
                <a:lnTo>
                  <a:pt x="55930" y="28156"/>
                </a:lnTo>
                <a:lnTo>
                  <a:pt x="55983" y="28061"/>
                </a:lnTo>
                <a:lnTo>
                  <a:pt x="56031" y="27966"/>
                </a:lnTo>
                <a:lnTo>
                  <a:pt x="56070" y="27862"/>
                </a:lnTo>
                <a:lnTo>
                  <a:pt x="56108" y="27748"/>
                </a:lnTo>
                <a:lnTo>
                  <a:pt x="56142" y="27624"/>
                </a:lnTo>
                <a:lnTo>
                  <a:pt x="56166" y="27501"/>
                </a:lnTo>
                <a:lnTo>
                  <a:pt x="56185" y="27368"/>
                </a:lnTo>
                <a:lnTo>
                  <a:pt x="56200" y="27225"/>
                </a:lnTo>
                <a:lnTo>
                  <a:pt x="56205" y="27083"/>
                </a:lnTo>
                <a:lnTo>
                  <a:pt x="56200" y="26940"/>
                </a:lnTo>
                <a:lnTo>
                  <a:pt x="56190" y="26789"/>
                </a:lnTo>
                <a:lnTo>
                  <a:pt x="56171" y="26637"/>
                </a:lnTo>
                <a:lnTo>
                  <a:pt x="56147" y="26485"/>
                </a:lnTo>
                <a:lnTo>
                  <a:pt x="56108" y="26323"/>
                </a:lnTo>
                <a:lnTo>
                  <a:pt x="55713" y="24832"/>
                </a:lnTo>
                <a:lnTo>
                  <a:pt x="55318" y="23341"/>
                </a:lnTo>
                <a:lnTo>
                  <a:pt x="54932" y="21851"/>
                </a:lnTo>
                <a:lnTo>
                  <a:pt x="54551" y="20350"/>
                </a:lnTo>
                <a:lnTo>
                  <a:pt x="54170" y="18850"/>
                </a:lnTo>
                <a:lnTo>
                  <a:pt x="53799" y="17340"/>
                </a:lnTo>
                <a:lnTo>
                  <a:pt x="53433" y="15830"/>
                </a:lnTo>
                <a:lnTo>
                  <a:pt x="53071" y="14311"/>
                </a:lnTo>
                <a:lnTo>
                  <a:pt x="52715" y="12791"/>
                </a:lnTo>
                <a:lnTo>
                  <a:pt x="52363" y="11262"/>
                </a:lnTo>
                <a:lnTo>
                  <a:pt x="52020" y="9734"/>
                </a:lnTo>
                <a:lnTo>
                  <a:pt x="51678" y="8195"/>
                </a:lnTo>
                <a:lnTo>
                  <a:pt x="51345" y="6657"/>
                </a:lnTo>
                <a:lnTo>
                  <a:pt x="51018" y="5109"/>
                </a:lnTo>
                <a:lnTo>
                  <a:pt x="50695" y="3552"/>
                </a:lnTo>
                <a:lnTo>
                  <a:pt x="50376" y="1985"/>
                </a:lnTo>
                <a:lnTo>
                  <a:pt x="50343" y="1823"/>
                </a:lnTo>
                <a:lnTo>
                  <a:pt x="50304" y="1671"/>
                </a:lnTo>
                <a:lnTo>
                  <a:pt x="50261" y="1529"/>
                </a:lnTo>
                <a:lnTo>
                  <a:pt x="50217" y="1396"/>
                </a:lnTo>
                <a:lnTo>
                  <a:pt x="50164" y="1273"/>
                </a:lnTo>
                <a:lnTo>
                  <a:pt x="50111" y="1149"/>
                </a:lnTo>
                <a:lnTo>
                  <a:pt x="50058" y="1045"/>
                </a:lnTo>
                <a:lnTo>
                  <a:pt x="50000" y="950"/>
                </a:lnTo>
                <a:lnTo>
                  <a:pt x="49943" y="855"/>
                </a:lnTo>
                <a:lnTo>
                  <a:pt x="49880" y="779"/>
                </a:lnTo>
                <a:lnTo>
                  <a:pt x="49817" y="703"/>
                </a:lnTo>
                <a:lnTo>
                  <a:pt x="49750" y="646"/>
                </a:lnTo>
                <a:lnTo>
                  <a:pt x="49682" y="589"/>
                </a:lnTo>
                <a:lnTo>
                  <a:pt x="49615" y="551"/>
                </a:lnTo>
                <a:lnTo>
                  <a:pt x="49543" y="513"/>
                </a:lnTo>
                <a:lnTo>
                  <a:pt x="49475" y="494"/>
                </a:lnTo>
                <a:lnTo>
                  <a:pt x="49403" y="475"/>
                </a:lnTo>
                <a:lnTo>
                  <a:pt x="49330" y="475"/>
                </a:lnTo>
                <a:lnTo>
                  <a:pt x="49258" y="484"/>
                </a:lnTo>
                <a:lnTo>
                  <a:pt x="49186" y="494"/>
                </a:lnTo>
                <a:lnTo>
                  <a:pt x="49118" y="522"/>
                </a:lnTo>
                <a:lnTo>
                  <a:pt x="49046" y="560"/>
                </a:lnTo>
                <a:lnTo>
                  <a:pt x="48974" y="598"/>
                </a:lnTo>
                <a:lnTo>
                  <a:pt x="48906" y="655"/>
                </a:lnTo>
                <a:lnTo>
                  <a:pt x="48834" y="722"/>
                </a:lnTo>
                <a:lnTo>
                  <a:pt x="48771" y="798"/>
                </a:lnTo>
                <a:lnTo>
                  <a:pt x="48704" y="883"/>
                </a:lnTo>
                <a:lnTo>
                  <a:pt x="48641" y="988"/>
                </a:lnTo>
                <a:lnTo>
                  <a:pt x="48578" y="1092"/>
                </a:lnTo>
                <a:lnTo>
                  <a:pt x="48516" y="1206"/>
                </a:lnTo>
                <a:lnTo>
                  <a:pt x="48458" y="1339"/>
                </a:lnTo>
                <a:lnTo>
                  <a:pt x="48405" y="1481"/>
                </a:lnTo>
                <a:lnTo>
                  <a:pt x="47889" y="2887"/>
                </a:lnTo>
                <a:lnTo>
                  <a:pt x="47383" y="4292"/>
                </a:lnTo>
                <a:lnTo>
                  <a:pt x="46886" y="5717"/>
                </a:lnTo>
                <a:lnTo>
                  <a:pt x="46399" y="7151"/>
                </a:lnTo>
                <a:lnTo>
                  <a:pt x="45917" y="8585"/>
                </a:lnTo>
                <a:lnTo>
                  <a:pt x="45450" y="10037"/>
                </a:lnTo>
                <a:lnTo>
                  <a:pt x="44987" y="11500"/>
                </a:lnTo>
                <a:lnTo>
                  <a:pt x="44534" y="12962"/>
                </a:lnTo>
                <a:lnTo>
                  <a:pt x="44090" y="14444"/>
                </a:lnTo>
                <a:lnTo>
                  <a:pt x="43657" y="15925"/>
                </a:lnTo>
                <a:lnTo>
                  <a:pt x="43227" y="17425"/>
                </a:lnTo>
                <a:lnTo>
                  <a:pt x="42808" y="18935"/>
                </a:lnTo>
                <a:lnTo>
                  <a:pt x="42398" y="20445"/>
                </a:lnTo>
                <a:lnTo>
                  <a:pt x="41998" y="21974"/>
                </a:lnTo>
                <a:lnTo>
                  <a:pt x="41603" y="23512"/>
                </a:lnTo>
                <a:lnTo>
                  <a:pt x="41212" y="25060"/>
                </a:lnTo>
                <a:lnTo>
                  <a:pt x="40595" y="23645"/>
                </a:lnTo>
                <a:lnTo>
                  <a:pt x="39988" y="22221"/>
                </a:lnTo>
                <a:lnTo>
                  <a:pt x="39385" y="20787"/>
                </a:lnTo>
                <a:lnTo>
                  <a:pt x="38788" y="19334"/>
                </a:lnTo>
                <a:lnTo>
                  <a:pt x="38204" y="17881"/>
                </a:lnTo>
                <a:lnTo>
                  <a:pt x="37621" y="16409"/>
                </a:lnTo>
                <a:lnTo>
                  <a:pt x="37052" y="14928"/>
                </a:lnTo>
                <a:lnTo>
                  <a:pt x="36488" y="13437"/>
                </a:lnTo>
                <a:lnTo>
                  <a:pt x="35929" y="11937"/>
                </a:lnTo>
                <a:lnTo>
                  <a:pt x="35379" y="10427"/>
                </a:lnTo>
                <a:lnTo>
                  <a:pt x="34840" y="8898"/>
                </a:lnTo>
                <a:lnTo>
                  <a:pt x="34304" y="7360"/>
                </a:lnTo>
                <a:lnTo>
                  <a:pt x="33779" y="5812"/>
                </a:lnTo>
                <a:lnTo>
                  <a:pt x="33258" y="4254"/>
                </a:lnTo>
                <a:lnTo>
                  <a:pt x="32747" y="2678"/>
                </a:lnTo>
                <a:lnTo>
                  <a:pt x="32246" y="1092"/>
                </a:lnTo>
                <a:lnTo>
                  <a:pt x="32203" y="969"/>
                </a:lnTo>
                <a:lnTo>
                  <a:pt x="32159" y="855"/>
                </a:lnTo>
                <a:lnTo>
                  <a:pt x="32106" y="741"/>
                </a:lnTo>
                <a:lnTo>
                  <a:pt x="32053" y="636"/>
                </a:lnTo>
                <a:lnTo>
                  <a:pt x="32000" y="541"/>
                </a:lnTo>
                <a:lnTo>
                  <a:pt x="31942" y="456"/>
                </a:lnTo>
                <a:lnTo>
                  <a:pt x="31880" y="370"/>
                </a:lnTo>
                <a:lnTo>
                  <a:pt x="31817" y="304"/>
                </a:lnTo>
                <a:lnTo>
                  <a:pt x="31750" y="237"/>
                </a:lnTo>
                <a:lnTo>
                  <a:pt x="31682" y="181"/>
                </a:lnTo>
                <a:lnTo>
                  <a:pt x="31615" y="124"/>
                </a:lnTo>
                <a:lnTo>
                  <a:pt x="31542" y="86"/>
                </a:lnTo>
                <a:lnTo>
                  <a:pt x="31470" y="57"/>
                </a:lnTo>
                <a:lnTo>
                  <a:pt x="31398" y="29"/>
                </a:lnTo>
                <a:lnTo>
                  <a:pt x="31325" y="10"/>
                </a:lnTo>
                <a:lnTo>
                  <a:pt x="312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-135826" y="851347"/>
            <a:ext cx="370530" cy="634627"/>
          </a:xfrm>
          <a:custGeom>
            <a:rect b="b" l="l" r="r" t="t"/>
            <a:pathLst>
              <a:path extrusionOk="0" h="45838" w="17186">
                <a:moveTo>
                  <a:pt x="969" y="0"/>
                </a:moveTo>
                <a:lnTo>
                  <a:pt x="902" y="10"/>
                </a:lnTo>
                <a:lnTo>
                  <a:pt x="844" y="29"/>
                </a:lnTo>
                <a:lnTo>
                  <a:pt x="781" y="57"/>
                </a:lnTo>
                <a:lnTo>
                  <a:pt x="728" y="86"/>
                </a:lnTo>
                <a:lnTo>
                  <a:pt x="670" y="114"/>
                </a:lnTo>
                <a:lnTo>
                  <a:pt x="617" y="152"/>
                </a:lnTo>
                <a:lnTo>
                  <a:pt x="569" y="200"/>
                </a:lnTo>
                <a:lnTo>
                  <a:pt x="521" y="247"/>
                </a:lnTo>
                <a:lnTo>
                  <a:pt x="473" y="304"/>
                </a:lnTo>
                <a:lnTo>
                  <a:pt x="429" y="361"/>
                </a:lnTo>
                <a:lnTo>
                  <a:pt x="391" y="428"/>
                </a:lnTo>
                <a:lnTo>
                  <a:pt x="347" y="494"/>
                </a:lnTo>
                <a:lnTo>
                  <a:pt x="275" y="637"/>
                </a:lnTo>
                <a:lnTo>
                  <a:pt x="212" y="798"/>
                </a:lnTo>
                <a:lnTo>
                  <a:pt x="154" y="969"/>
                </a:lnTo>
                <a:lnTo>
                  <a:pt x="111" y="1149"/>
                </a:lnTo>
                <a:lnTo>
                  <a:pt x="72" y="1339"/>
                </a:lnTo>
                <a:lnTo>
                  <a:pt x="39" y="1539"/>
                </a:lnTo>
                <a:lnTo>
                  <a:pt x="19" y="1738"/>
                </a:lnTo>
                <a:lnTo>
                  <a:pt x="5" y="1947"/>
                </a:lnTo>
                <a:lnTo>
                  <a:pt x="0" y="2156"/>
                </a:lnTo>
                <a:lnTo>
                  <a:pt x="5" y="2365"/>
                </a:lnTo>
                <a:lnTo>
                  <a:pt x="19" y="2574"/>
                </a:lnTo>
                <a:lnTo>
                  <a:pt x="44" y="2783"/>
                </a:lnTo>
                <a:lnTo>
                  <a:pt x="72" y="2982"/>
                </a:lnTo>
                <a:lnTo>
                  <a:pt x="111" y="3181"/>
                </a:lnTo>
                <a:lnTo>
                  <a:pt x="159" y="3371"/>
                </a:lnTo>
                <a:lnTo>
                  <a:pt x="212" y="3552"/>
                </a:lnTo>
                <a:lnTo>
                  <a:pt x="280" y="3723"/>
                </a:lnTo>
                <a:lnTo>
                  <a:pt x="352" y="3875"/>
                </a:lnTo>
                <a:lnTo>
                  <a:pt x="434" y="4017"/>
                </a:lnTo>
                <a:lnTo>
                  <a:pt x="477" y="4084"/>
                </a:lnTo>
                <a:lnTo>
                  <a:pt x="521" y="4141"/>
                </a:lnTo>
                <a:lnTo>
                  <a:pt x="569" y="4198"/>
                </a:lnTo>
                <a:lnTo>
                  <a:pt x="622" y="4255"/>
                </a:lnTo>
                <a:lnTo>
                  <a:pt x="675" y="4302"/>
                </a:lnTo>
                <a:lnTo>
                  <a:pt x="728" y="4340"/>
                </a:lnTo>
                <a:lnTo>
                  <a:pt x="786" y="4378"/>
                </a:lnTo>
                <a:lnTo>
                  <a:pt x="844" y="4416"/>
                </a:lnTo>
                <a:lnTo>
                  <a:pt x="906" y="4435"/>
                </a:lnTo>
                <a:lnTo>
                  <a:pt x="969" y="4463"/>
                </a:lnTo>
                <a:lnTo>
                  <a:pt x="1032" y="4473"/>
                </a:lnTo>
                <a:lnTo>
                  <a:pt x="1099" y="4482"/>
                </a:lnTo>
                <a:lnTo>
                  <a:pt x="1605" y="4530"/>
                </a:lnTo>
                <a:lnTo>
                  <a:pt x="2131" y="4587"/>
                </a:lnTo>
                <a:lnTo>
                  <a:pt x="2661" y="4672"/>
                </a:lnTo>
                <a:lnTo>
                  <a:pt x="3211" y="4767"/>
                </a:lnTo>
                <a:lnTo>
                  <a:pt x="3760" y="4891"/>
                </a:lnTo>
                <a:lnTo>
                  <a:pt x="4324" y="5024"/>
                </a:lnTo>
                <a:lnTo>
                  <a:pt x="4604" y="5100"/>
                </a:lnTo>
                <a:lnTo>
                  <a:pt x="4888" y="5185"/>
                </a:lnTo>
                <a:lnTo>
                  <a:pt x="5173" y="5280"/>
                </a:lnTo>
                <a:lnTo>
                  <a:pt x="5457" y="5375"/>
                </a:lnTo>
                <a:lnTo>
                  <a:pt x="5742" y="5480"/>
                </a:lnTo>
                <a:lnTo>
                  <a:pt x="6026" y="5593"/>
                </a:lnTo>
                <a:lnTo>
                  <a:pt x="6310" y="5707"/>
                </a:lnTo>
                <a:lnTo>
                  <a:pt x="6595" y="5831"/>
                </a:lnTo>
                <a:lnTo>
                  <a:pt x="6879" y="5964"/>
                </a:lnTo>
                <a:lnTo>
                  <a:pt x="7159" y="6097"/>
                </a:lnTo>
                <a:lnTo>
                  <a:pt x="7443" y="6249"/>
                </a:lnTo>
                <a:lnTo>
                  <a:pt x="7723" y="6401"/>
                </a:lnTo>
                <a:lnTo>
                  <a:pt x="7998" y="6562"/>
                </a:lnTo>
                <a:lnTo>
                  <a:pt x="8272" y="6733"/>
                </a:lnTo>
                <a:lnTo>
                  <a:pt x="8547" y="6913"/>
                </a:lnTo>
                <a:lnTo>
                  <a:pt x="8822" y="7103"/>
                </a:lnTo>
                <a:lnTo>
                  <a:pt x="9087" y="7293"/>
                </a:lnTo>
                <a:lnTo>
                  <a:pt x="9352" y="7502"/>
                </a:lnTo>
                <a:lnTo>
                  <a:pt x="9617" y="7721"/>
                </a:lnTo>
                <a:lnTo>
                  <a:pt x="9878" y="7939"/>
                </a:lnTo>
                <a:lnTo>
                  <a:pt x="10133" y="8176"/>
                </a:lnTo>
                <a:lnTo>
                  <a:pt x="10384" y="8414"/>
                </a:lnTo>
                <a:lnTo>
                  <a:pt x="10630" y="8670"/>
                </a:lnTo>
                <a:lnTo>
                  <a:pt x="10876" y="8936"/>
                </a:lnTo>
                <a:lnTo>
                  <a:pt x="11112" y="9211"/>
                </a:lnTo>
                <a:lnTo>
                  <a:pt x="11348" y="9496"/>
                </a:lnTo>
                <a:lnTo>
                  <a:pt x="11575" y="9791"/>
                </a:lnTo>
                <a:lnTo>
                  <a:pt x="11801" y="10095"/>
                </a:lnTo>
                <a:lnTo>
                  <a:pt x="12018" y="10408"/>
                </a:lnTo>
                <a:lnTo>
                  <a:pt x="12230" y="10740"/>
                </a:lnTo>
                <a:lnTo>
                  <a:pt x="12437" y="11073"/>
                </a:lnTo>
                <a:lnTo>
                  <a:pt x="12635" y="11424"/>
                </a:lnTo>
                <a:lnTo>
                  <a:pt x="12828" y="11794"/>
                </a:lnTo>
                <a:lnTo>
                  <a:pt x="13016" y="12165"/>
                </a:lnTo>
                <a:lnTo>
                  <a:pt x="13194" y="12554"/>
                </a:lnTo>
                <a:lnTo>
                  <a:pt x="13368" y="12953"/>
                </a:lnTo>
                <a:lnTo>
                  <a:pt x="13532" y="13361"/>
                </a:lnTo>
                <a:lnTo>
                  <a:pt x="13686" y="13789"/>
                </a:lnTo>
                <a:lnTo>
                  <a:pt x="13835" y="14225"/>
                </a:lnTo>
                <a:lnTo>
                  <a:pt x="13975" y="14672"/>
                </a:lnTo>
                <a:lnTo>
                  <a:pt x="14110" y="15137"/>
                </a:lnTo>
                <a:lnTo>
                  <a:pt x="14231" y="15621"/>
                </a:lnTo>
                <a:lnTo>
                  <a:pt x="14346" y="16106"/>
                </a:lnTo>
                <a:lnTo>
                  <a:pt x="14452" y="16609"/>
                </a:lnTo>
                <a:lnTo>
                  <a:pt x="14549" y="17131"/>
                </a:lnTo>
                <a:lnTo>
                  <a:pt x="14592" y="17397"/>
                </a:lnTo>
                <a:lnTo>
                  <a:pt x="14631" y="17663"/>
                </a:lnTo>
                <a:lnTo>
                  <a:pt x="14674" y="17938"/>
                </a:lnTo>
                <a:lnTo>
                  <a:pt x="14708" y="18214"/>
                </a:lnTo>
                <a:lnTo>
                  <a:pt x="14742" y="18489"/>
                </a:lnTo>
                <a:lnTo>
                  <a:pt x="14775" y="18774"/>
                </a:lnTo>
                <a:lnTo>
                  <a:pt x="14804" y="19059"/>
                </a:lnTo>
                <a:lnTo>
                  <a:pt x="14828" y="19353"/>
                </a:lnTo>
                <a:lnTo>
                  <a:pt x="14853" y="19648"/>
                </a:lnTo>
                <a:lnTo>
                  <a:pt x="14877" y="19942"/>
                </a:lnTo>
                <a:lnTo>
                  <a:pt x="14891" y="20246"/>
                </a:lnTo>
                <a:lnTo>
                  <a:pt x="14910" y="20550"/>
                </a:lnTo>
                <a:lnTo>
                  <a:pt x="14920" y="20863"/>
                </a:lnTo>
                <a:lnTo>
                  <a:pt x="14930" y="21177"/>
                </a:lnTo>
                <a:lnTo>
                  <a:pt x="14944" y="21794"/>
                </a:lnTo>
                <a:lnTo>
                  <a:pt x="14944" y="22392"/>
                </a:lnTo>
                <a:lnTo>
                  <a:pt x="14930" y="22981"/>
                </a:lnTo>
                <a:lnTo>
                  <a:pt x="14910" y="23560"/>
                </a:lnTo>
                <a:lnTo>
                  <a:pt x="14877" y="24130"/>
                </a:lnTo>
                <a:lnTo>
                  <a:pt x="14833" y="24690"/>
                </a:lnTo>
                <a:lnTo>
                  <a:pt x="14785" y="25231"/>
                </a:lnTo>
                <a:lnTo>
                  <a:pt x="14722" y="25773"/>
                </a:lnTo>
                <a:lnTo>
                  <a:pt x="14650" y="26295"/>
                </a:lnTo>
                <a:lnTo>
                  <a:pt x="14568" y="26817"/>
                </a:lnTo>
                <a:lnTo>
                  <a:pt x="14481" y="27321"/>
                </a:lnTo>
                <a:lnTo>
                  <a:pt x="14385" y="27814"/>
                </a:lnTo>
                <a:lnTo>
                  <a:pt x="14274" y="28299"/>
                </a:lnTo>
                <a:lnTo>
                  <a:pt x="14163" y="28773"/>
                </a:lnTo>
                <a:lnTo>
                  <a:pt x="14038" y="29248"/>
                </a:lnTo>
                <a:lnTo>
                  <a:pt x="13908" y="29704"/>
                </a:lnTo>
                <a:lnTo>
                  <a:pt x="13768" y="30150"/>
                </a:lnTo>
                <a:lnTo>
                  <a:pt x="13623" y="30587"/>
                </a:lnTo>
                <a:lnTo>
                  <a:pt x="13469" y="31014"/>
                </a:lnTo>
                <a:lnTo>
                  <a:pt x="13310" y="31442"/>
                </a:lnTo>
                <a:lnTo>
                  <a:pt x="13141" y="31850"/>
                </a:lnTo>
                <a:lnTo>
                  <a:pt x="12968" y="32249"/>
                </a:lnTo>
                <a:lnTo>
                  <a:pt x="12789" y="32648"/>
                </a:lnTo>
                <a:lnTo>
                  <a:pt x="12601" y="33028"/>
                </a:lnTo>
                <a:lnTo>
                  <a:pt x="12413" y="33407"/>
                </a:lnTo>
                <a:lnTo>
                  <a:pt x="12216" y="33778"/>
                </a:lnTo>
                <a:lnTo>
                  <a:pt x="12013" y="34139"/>
                </a:lnTo>
                <a:lnTo>
                  <a:pt x="11806" y="34500"/>
                </a:lnTo>
                <a:lnTo>
                  <a:pt x="11594" y="34841"/>
                </a:lnTo>
                <a:lnTo>
                  <a:pt x="11377" y="35183"/>
                </a:lnTo>
                <a:lnTo>
                  <a:pt x="11155" y="35516"/>
                </a:lnTo>
                <a:lnTo>
                  <a:pt x="10929" y="35838"/>
                </a:lnTo>
                <a:lnTo>
                  <a:pt x="10697" y="36152"/>
                </a:lnTo>
                <a:lnTo>
                  <a:pt x="10466" y="36465"/>
                </a:lnTo>
                <a:lnTo>
                  <a:pt x="10230" y="36760"/>
                </a:lnTo>
                <a:lnTo>
                  <a:pt x="9989" y="37063"/>
                </a:lnTo>
                <a:lnTo>
                  <a:pt x="9747" y="37348"/>
                </a:lnTo>
                <a:lnTo>
                  <a:pt x="9502" y="37633"/>
                </a:lnTo>
                <a:lnTo>
                  <a:pt x="9251" y="37909"/>
                </a:lnTo>
                <a:lnTo>
                  <a:pt x="9000" y="38175"/>
                </a:lnTo>
                <a:lnTo>
                  <a:pt x="8750" y="38440"/>
                </a:lnTo>
                <a:lnTo>
                  <a:pt x="8494" y="38697"/>
                </a:lnTo>
                <a:lnTo>
                  <a:pt x="8239" y="38953"/>
                </a:lnTo>
                <a:lnTo>
                  <a:pt x="7978" y="39200"/>
                </a:lnTo>
                <a:lnTo>
                  <a:pt x="7723" y="39438"/>
                </a:lnTo>
                <a:lnTo>
                  <a:pt x="7463" y="39675"/>
                </a:lnTo>
                <a:lnTo>
                  <a:pt x="6937" y="40131"/>
                </a:lnTo>
                <a:lnTo>
                  <a:pt x="6416" y="40568"/>
                </a:lnTo>
                <a:lnTo>
                  <a:pt x="5891" y="40985"/>
                </a:lnTo>
                <a:lnTo>
                  <a:pt x="5375" y="41384"/>
                </a:lnTo>
                <a:lnTo>
                  <a:pt x="4859" y="41764"/>
                </a:lnTo>
                <a:lnTo>
                  <a:pt x="4348" y="42134"/>
                </a:lnTo>
                <a:lnTo>
                  <a:pt x="3847" y="42486"/>
                </a:lnTo>
                <a:lnTo>
                  <a:pt x="2878" y="43150"/>
                </a:lnTo>
                <a:lnTo>
                  <a:pt x="2796" y="43207"/>
                </a:lnTo>
                <a:lnTo>
                  <a:pt x="2724" y="43274"/>
                </a:lnTo>
                <a:lnTo>
                  <a:pt x="2661" y="43359"/>
                </a:lnTo>
                <a:lnTo>
                  <a:pt x="2603" y="43445"/>
                </a:lnTo>
                <a:lnTo>
                  <a:pt x="2550" y="43540"/>
                </a:lnTo>
                <a:lnTo>
                  <a:pt x="2507" y="43635"/>
                </a:lnTo>
                <a:lnTo>
                  <a:pt x="2468" y="43739"/>
                </a:lnTo>
                <a:lnTo>
                  <a:pt x="2439" y="43853"/>
                </a:lnTo>
                <a:lnTo>
                  <a:pt x="2415" y="43967"/>
                </a:lnTo>
                <a:lnTo>
                  <a:pt x="2396" y="44081"/>
                </a:lnTo>
                <a:lnTo>
                  <a:pt x="2382" y="44195"/>
                </a:lnTo>
                <a:lnTo>
                  <a:pt x="2377" y="44318"/>
                </a:lnTo>
                <a:lnTo>
                  <a:pt x="2372" y="44442"/>
                </a:lnTo>
                <a:lnTo>
                  <a:pt x="2377" y="44565"/>
                </a:lnTo>
                <a:lnTo>
                  <a:pt x="2386" y="44679"/>
                </a:lnTo>
                <a:lnTo>
                  <a:pt x="2401" y="44803"/>
                </a:lnTo>
                <a:lnTo>
                  <a:pt x="2425" y="44917"/>
                </a:lnTo>
                <a:lnTo>
                  <a:pt x="2449" y="45031"/>
                </a:lnTo>
                <a:lnTo>
                  <a:pt x="2478" y="45135"/>
                </a:lnTo>
                <a:lnTo>
                  <a:pt x="2512" y="45240"/>
                </a:lnTo>
                <a:lnTo>
                  <a:pt x="2550" y="45335"/>
                </a:lnTo>
                <a:lnTo>
                  <a:pt x="2598" y="45430"/>
                </a:lnTo>
                <a:lnTo>
                  <a:pt x="2647" y="45515"/>
                </a:lnTo>
                <a:lnTo>
                  <a:pt x="2695" y="45591"/>
                </a:lnTo>
                <a:lnTo>
                  <a:pt x="2753" y="45657"/>
                </a:lnTo>
                <a:lnTo>
                  <a:pt x="2815" y="45714"/>
                </a:lnTo>
                <a:lnTo>
                  <a:pt x="2878" y="45762"/>
                </a:lnTo>
                <a:lnTo>
                  <a:pt x="2946" y="45800"/>
                </a:lnTo>
                <a:lnTo>
                  <a:pt x="3018" y="45828"/>
                </a:lnTo>
                <a:lnTo>
                  <a:pt x="3090" y="45838"/>
                </a:lnTo>
                <a:lnTo>
                  <a:pt x="3172" y="45838"/>
                </a:lnTo>
                <a:lnTo>
                  <a:pt x="3249" y="45828"/>
                </a:lnTo>
                <a:lnTo>
                  <a:pt x="3567" y="45733"/>
                </a:lnTo>
                <a:lnTo>
                  <a:pt x="3886" y="45629"/>
                </a:lnTo>
                <a:lnTo>
                  <a:pt x="4209" y="45515"/>
                </a:lnTo>
                <a:lnTo>
                  <a:pt x="4532" y="45392"/>
                </a:lnTo>
                <a:lnTo>
                  <a:pt x="4855" y="45259"/>
                </a:lnTo>
                <a:lnTo>
                  <a:pt x="5182" y="45107"/>
                </a:lnTo>
                <a:lnTo>
                  <a:pt x="5505" y="44945"/>
                </a:lnTo>
                <a:lnTo>
                  <a:pt x="5833" y="44784"/>
                </a:lnTo>
                <a:lnTo>
                  <a:pt x="6161" y="44603"/>
                </a:lnTo>
                <a:lnTo>
                  <a:pt x="6489" y="44404"/>
                </a:lnTo>
                <a:lnTo>
                  <a:pt x="6817" y="44205"/>
                </a:lnTo>
                <a:lnTo>
                  <a:pt x="7140" y="43996"/>
                </a:lnTo>
                <a:lnTo>
                  <a:pt x="7467" y="43768"/>
                </a:lnTo>
                <a:lnTo>
                  <a:pt x="7790" y="43530"/>
                </a:lnTo>
                <a:lnTo>
                  <a:pt x="8113" y="43293"/>
                </a:lnTo>
                <a:lnTo>
                  <a:pt x="8436" y="43037"/>
                </a:lnTo>
                <a:lnTo>
                  <a:pt x="8759" y="42771"/>
                </a:lnTo>
                <a:lnTo>
                  <a:pt x="9077" y="42486"/>
                </a:lnTo>
                <a:lnTo>
                  <a:pt x="9391" y="42201"/>
                </a:lnTo>
                <a:lnTo>
                  <a:pt x="9709" y="41906"/>
                </a:lnTo>
                <a:lnTo>
                  <a:pt x="10017" y="41593"/>
                </a:lnTo>
                <a:lnTo>
                  <a:pt x="10326" y="41270"/>
                </a:lnTo>
                <a:lnTo>
                  <a:pt x="10630" y="40947"/>
                </a:lnTo>
                <a:lnTo>
                  <a:pt x="10933" y="40606"/>
                </a:lnTo>
                <a:lnTo>
                  <a:pt x="11227" y="40254"/>
                </a:lnTo>
                <a:lnTo>
                  <a:pt x="11521" y="39893"/>
                </a:lnTo>
                <a:lnTo>
                  <a:pt x="11811" y="39513"/>
                </a:lnTo>
                <a:lnTo>
                  <a:pt x="12095" y="39134"/>
                </a:lnTo>
                <a:lnTo>
                  <a:pt x="12375" y="38744"/>
                </a:lnTo>
                <a:lnTo>
                  <a:pt x="12650" y="38336"/>
                </a:lnTo>
                <a:lnTo>
                  <a:pt x="12915" y="37928"/>
                </a:lnTo>
                <a:lnTo>
                  <a:pt x="13180" y="37500"/>
                </a:lnTo>
                <a:lnTo>
                  <a:pt x="13435" y="37073"/>
                </a:lnTo>
                <a:lnTo>
                  <a:pt x="13686" y="36627"/>
                </a:lnTo>
                <a:lnTo>
                  <a:pt x="13932" y="36171"/>
                </a:lnTo>
                <a:lnTo>
                  <a:pt x="14168" y="35706"/>
                </a:lnTo>
                <a:lnTo>
                  <a:pt x="14399" y="35231"/>
                </a:lnTo>
                <a:lnTo>
                  <a:pt x="14621" y="34746"/>
                </a:lnTo>
                <a:lnTo>
                  <a:pt x="14838" y="34253"/>
                </a:lnTo>
                <a:lnTo>
                  <a:pt x="15050" y="33749"/>
                </a:lnTo>
                <a:lnTo>
                  <a:pt x="15248" y="33237"/>
                </a:lnTo>
                <a:lnTo>
                  <a:pt x="15441" y="32705"/>
                </a:lnTo>
                <a:lnTo>
                  <a:pt x="15624" y="32173"/>
                </a:lnTo>
                <a:lnTo>
                  <a:pt x="15797" y="31632"/>
                </a:lnTo>
                <a:lnTo>
                  <a:pt x="15966" y="31071"/>
                </a:lnTo>
                <a:lnTo>
                  <a:pt x="16120" y="30511"/>
                </a:lnTo>
                <a:lnTo>
                  <a:pt x="16265" y="29932"/>
                </a:lnTo>
                <a:lnTo>
                  <a:pt x="16405" y="29353"/>
                </a:lnTo>
                <a:lnTo>
                  <a:pt x="16530" y="28764"/>
                </a:lnTo>
                <a:lnTo>
                  <a:pt x="16588" y="28460"/>
                </a:lnTo>
                <a:lnTo>
                  <a:pt x="16646" y="28156"/>
                </a:lnTo>
                <a:lnTo>
                  <a:pt x="16704" y="27852"/>
                </a:lnTo>
                <a:lnTo>
                  <a:pt x="16752" y="27539"/>
                </a:lnTo>
                <a:lnTo>
                  <a:pt x="16800" y="27235"/>
                </a:lnTo>
                <a:lnTo>
                  <a:pt x="16848" y="26922"/>
                </a:lnTo>
                <a:lnTo>
                  <a:pt x="16892" y="26608"/>
                </a:lnTo>
                <a:lnTo>
                  <a:pt x="16930" y="26285"/>
                </a:lnTo>
                <a:lnTo>
                  <a:pt x="16969" y="25972"/>
                </a:lnTo>
                <a:lnTo>
                  <a:pt x="17003" y="25649"/>
                </a:lnTo>
                <a:lnTo>
                  <a:pt x="17036" y="25326"/>
                </a:lnTo>
                <a:lnTo>
                  <a:pt x="17065" y="24994"/>
                </a:lnTo>
                <a:lnTo>
                  <a:pt x="17089" y="24662"/>
                </a:lnTo>
                <a:lnTo>
                  <a:pt x="17113" y="24339"/>
                </a:lnTo>
                <a:lnTo>
                  <a:pt x="17133" y="23997"/>
                </a:lnTo>
                <a:lnTo>
                  <a:pt x="17152" y="23665"/>
                </a:lnTo>
                <a:lnTo>
                  <a:pt x="17162" y="23323"/>
                </a:lnTo>
                <a:lnTo>
                  <a:pt x="17176" y="22981"/>
                </a:lnTo>
                <a:lnTo>
                  <a:pt x="17181" y="22639"/>
                </a:lnTo>
                <a:lnTo>
                  <a:pt x="17186" y="22297"/>
                </a:lnTo>
                <a:lnTo>
                  <a:pt x="17186" y="21946"/>
                </a:lnTo>
                <a:lnTo>
                  <a:pt x="17186" y="21594"/>
                </a:lnTo>
                <a:lnTo>
                  <a:pt x="17176" y="21243"/>
                </a:lnTo>
                <a:lnTo>
                  <a:pt x="17166" y="20892"/>
                </a:lnTo>
                <a:lnTo>
                  <a:pt x="17157" y="20531"/>
                </a:lnTo>
                <a:lnTo>
                  <a:pt x="17142" y="20170"/>
                </a:lnTo>
                <a:lnTo>
                  <a:pt x="17123" y="19809"/>
                </a:lnTo>
                <a:lnTo>
                  <a:pt x="17099" y="19439"/>
                </a:lnTo>
                <a:lnTo>
                  <a:pt x="17070" y="19078"/>
                </a:lnTo>
                <a:lnTo>
                  <a:pt x="17041" y="18708"/>
                </a:lnTo>
                <a:lnTo>
                  <a:pt x="17012" y="18366"/>
                </a:lnTo>
                <a:lnTo>
                  <a:pt x="16978" y="18024"/>
                </a:lnTo>
                <a:lnTo>
                  <a:pt x="16945" y="17691"/>
                </a:lnTo>
                <a:lnTo>
                  <a:pt x="16906" y="17359"/>
                </a:lnTo>
                <a:lnTo>
                  <a:pt x="16863" y="17036"/>
                </a:lnTo>
                <a:lnTo>
                  <a:pt x="16819" y="16713"/>
                </a:lnTo>
                <a:lnTo>
                  <a:pt x="16728" y="16077"/>
                </a:lnTo>
                <a:lnTo>
                  <a:pt x="16622" y="15460"/>
                </a:lnTo>
                <a:lnTo>
                  <a:pt x="16511" y="14862"/>
                </a:lnTo>
                <a:lnTo>
                  <a:pt x="16386" y="14273"/>
                </a:lnTo>
                <a:lnTo>
                  <a:pt x="16255" y="13703"/>
                </a:lnTo>
                <a:lnTo>
                  <a:pt x="16116" y="13143"/>
                </a:lnTo>
                <a:lnTo>
                  <a:pt x="15966" y="12602"/>
                </a:lnTo>
                <a:lnTo>
                  <a:pt x="15812" y="12079"/>
                </a:lnTo>
                <a:lnTo>
                  <a:pt x="15648" y="11567"/>
                </a:lnTo>
                <a:lnTo>
                  <a:pt x="15474" y="11063"/>
                </a:lnTo>
                <a:lnTo>
                  <a:pt x="15296" y="10579"/>
                </a:lnTo>
                <a:lnTo>
                  <a:pt x="15108" y="10104"/>
                </a:lnTo>
                <a:lnTo>
                  <a:pt x="14910" y="9648"/>
                </a:lnTo>
                <a:lnTo>
                  <a:pt x="14708" y="9202"/>
                </a:lnTo>
                <a:lnTo>
                  <a:pt x="14501" y="8775"/>
                </a:lnTo>
                <a:lnTo>
                  <a:pt x="14284" y="8357"/>
                </a:lnTo>
                <a:lnTo>
                  <a:pt x="14062" y="7949"/>
                </a:lnTo>
                <a:lnTo>
                  <a:pt x="13831" y="7550"/>
                </a:lnTo>
                <a:lnTo>
                  <a:pt x="13599" y="7170"/>
                </a:lnTo>
                <a:lnTo>
                  <a:pt x="13358" y="6799"/>
                </a:lnTo>
                <a:lnTo>
                  <a:pt x="13112" y="6448"/>
                </a:lnTo>
                <a:lnTo>
                  <a:pt x="12862" y="6106"/>
                </a:lnTo>
                <a:lnTo>
                  <a:pt x="12606" y="5774"/>
                </a:lnTo>
                <a:lnTo>
                  <a:pt x="12346" y="5451"/>
                </a:lnTo>
                <a:lnTo>
                  <a:pt x="12076" y="5138"/>
                </a:lnTo>
                <a:lnTo>
                  <a:pt x="11806" y="4843"/>
                </a:lnTo>
                <a:lnTo>
                  <a:pt x="11531" y="4549"/>
                </a:lnTo>
                <a:lnTo>
                  <a:pt x="11252" y="4274"/>
                </a:lnTo>
                <a:lnTo>
                  <a:pt x="10967" y="4008"/>
                </a:lnTo>
                <a:lnTo>
                  <a:pt x="10683" y="3751"/>
                </a:lnTo>
                <a:lnTo>
                  <a:pt x="10393" y="3504"/>
                </a:lnTo>
                <a:lnTo>
                  <a:pt x="10099" y="3267"/>
                </a:lnTo>
                <a:lnTo>
                  <a:pt x="9801" y="3049"/>
                </a:lnTo>
                <a:lnTo>
                  <a:pt x="9502" y="2830"/>
                </a:lnTo>
                <a:lnTo>
                  <a:pt x="9203" y="2621"/>
                </a:lnTo>
                <a:lnTo>
                  <a:pt x="8894" y="2422"/>
                </a:lnTo>
                <a:lnTo>
                  <a:pt x="8591" y="2241"/>
                </a:lnTo>
                <a:lnTo>
                  <a:pt x="8282" y="2061"/>
                </a:lnTo>
                <a:lnTo>
                  <a:pt x="7969" y="1890"/>
                </a:lnTo>
                <a:lnTo>
                  <a:pt x="7655" y="1729"/>
                </a:lnTo>
                <a:lnTo>
                  <a:pt x="7342" y="1577"/>
                </a:lnTo>
                <a:lnTo>
                  <a:pt x="7029" y="1425"/>
                </a:lnTo>
                <a:lnTo>
                  <a:pt x="6715" y="1292"/>
                </a:lnTo>
                <a:lnTo>
                  <a:pt x="6397" y="1159"/>
                </a:lnTo>
                <a:lnTo>
                  <a:pt x="6079" y="1035"/>
                </a:lnTo>
                <a:lnTo>
                  <a:pt x="5761" y="931"/>
                </a:lnTo>
                <a:lnTo>
                  <a:pt x="5443" y="817"/>
                </a:lnTo>
                <a:lnTo>
                  <a:pt x="5124" y="722"/>
                </a:lnTo>
                <a:lnTo>
                  <a:pt x="4811" y="627"/>
                </a:lnTo>
                <a:lnTo>
                  <a:pt x="4493" y="542"/>
                </a:lnTo>
                <a:lnTo>
                  <a:pt x="4175" y="466"/>
                </a:lnTo>
                <a:lnTo>
                  <a:pt x="3861" y="390"/>
                </a:lnTo>
                <a:lnTo>
                  <a:pt x="3548" y="323"/>
                </a:lnTo>
                <a:lnTo>
                  <a:pt x="2921" y="209"/>
                </a:lnTo>
                <a:lnTo>
                  <a:pt x="2304" y="114"/>
                </a:lnTo>
                <a:lnTo>
                  <a:pt x="1697" y="48"/>
                </a:lnTo>
                <a:lnTo>
                  <a:pt x="109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"/>
          <p:cNvSpPr/>
          <p:nvPr/>
        </p:nvSpPr>
        <p:spPr>
          <a:xfrm>
            <a:off x="1427195" y="4225991"/>
            <a:ext cx="121439" cy="98900"/>
          </a:xfrm>
          <a:custGeom>
            <a:rect b="b" l="l" r="r" t="t"/>
            <a:pathLst>
              <a:path extrusionOk="0" h="9269" w="7309">
                <a:moveTo>
                  <a:pt x="728" y="0"/>
                </a:moveTo>
                <a:lnTo>
                  <a:pt x="656" y="19"/>
                </a:lnTo>
                <a:lnTo>
                  <a:pt x="583" y="48"/>
                </a:lnTo>
                <a:lnTo>
                  <a:pt x="516" y="86"/>
                </a:lnTo>
                <a:lnTo>
                  <a:pt x="448" y="133"/>
                </a:lnTo>
                <a:lnTo>
                  <a:pt x="391" y="190"/>
                </a:lnTo>
                <a:lnTo>
                  <a:pt x="333" y="266"/>
                </a:lnTo>
                <a:lnTo>
                  <a:pt x="280" y="342"/>
                </a:lnTo>
                <a:lnTo>
                  <a:pt x="227" y="428"/>
                </a:lnTo>
                <a:lnTo>
                  <a:pt x="183" y="532"/>
                </a:lnTo>
                <a:lnTo>
                  <a:pt x="140" y="627"/>
                </a:lnTo>
                <a:lnTo>
                  <a:pt x="106" y="741"/>
                </a:lnTo>
                <a:lnTo>
                  <a:pt x="72" y="855"/>
                </a:lnTo>
                <a:lnTo>
                  <a:pt x="48" y="978"/>
                </a:lnTo>
                <a:lnTo>
                  <a:pt x="24" y="1102"/>
                </a:lnTo>
                <a:lnTo>
                  <a:pt x="10" y="1225"/>
                </a:lnTo>
                <a:lnTo>
                  <a:pt x="0" y="1358"/>
                </a:lnTo>
                <a:lnTo>
                  <a:pt x="0" y="1491"/>
                </a:lnTo>
                <a:lnTo>
                  <a:pt x="0" y="1624"/>
                </a:lnTo>
                <a:lnTo>
                  <a:pt x="15" y="1757"/>
                </a:lnTo>
                <a:lnTo>
                  <a:pt x="29" y="1890"/>
                </a:lnTo>
                <a:lnTo>
                  <a:pt x="53" y="2023"/>
                </a:lnTo>
                <a:lnTo>
                  <a:pt x="82" y="2146"/>
                </a:lnTo>
                <a:lnTo>
                  <a:pt x="121" y="2279"/>
                </a:lnTo>
                <a:lnTo>
                  <a:pt x="169" y="2403"/>
                </a:lnTo>
                <a:lnTo>
                  <a:pt x="222" y="2517"/>
                </a:lnTo>
                <a:lnTo>
                  <a:pt x="289" y="2631"/>
                </a:lnTo>
                <a:lnTo>
                  <a:pt x="357" y="2745"/>
                </a:lnTo>
                <a:lnTo>
                  <a:pt x="530" y="2982"/>
                </a:lnTo>
                <a:lnTo>
                  <a:pt x="704" y="3210"/>
                </a:lnTo>
                <a:lnTo>
                  <a:pt x="1061" y="3675"/>
                </a:lnTo>
                <a:lnTo>
                  <a:pt x="1422" y="4112"/>
                </a:lnTo>
                <a:lnTo>
                  <a:pt x="1793" y="4539"/>
                </a:lnTo>
                <a:lnTo>
                  <a:pt x="2169" y="4957"/>
                </a:lnTo>
                <a:lnTo>
                  <a:pt x="2550" y="5366"/>
                </a:lnTo>
                <a:lnTo>
                  <a:pt x="2936" y="5764"/>
                </a:lnTo>
                <a:lnTo>
                  <a:pt x="3321" y="6154"/>
                </a:lnTo>
                <a:lnTo>
                  <a:pt x="3712" y="6534"/>
                </a:lnTo>
                <a:lnTo>
                  <a:pt x="4102" y="6913"/>
                </a:lnTo>
                <a:lnTo>
                  <a:pt x="4883" y="7654"/>
                </a:lnTo>
                <a:lnTo>
                  <a:pt x="5655" y="8385"/>
                </a:lnTo>
                <a:lnTo>
                  <a:pt x="6040" y="8756"/>
                </a:lnTo>
                <a:lnTo>
                  <a:pt x="6416" y="9126"/>
                </a:lnTo>
                <a:lnTo>
                  <a:pt x="6479" y="9183"/>
                </a:lnTo>
                <a:lnTo>
                  <a:pt x="6542" y="9221"/>
                </a:lnTo>
                <a:lnTo>
                  <a:pt x="6604" y="9249"/>
                </a:lnTo>
                <a:lnTo>
                  <a:pt x="6667" y="9268"/>
                </a:lnTo>
                <a:lnTo>
                  <a:pt x="6725" y="9268"/>
                </a:lnTo>
                <a:lnTo>
                  <a:pt x="6783" y="9259"/>
                </a:lnTo>
                <a:lnTo>
                  <a:pt x="6841" y="9240"/>
                </a:lnTo>
                <a:lnTo>
                  <a:pt x="6894" y="9211"/>
                </a:lnTo>
                <a:lnTo>
                  <a:pt x="6942" y="9164"/>
                </a:lnTo>
                <a:lnTo>
                  <a:pt x="6990" y="9116"/>
                </a:lnTo>
                <a:lnTo>
                  <a:pt x="7038" y="9060"/>
                </a:lnTo>
                <a:lnTo>
                  <a:pt x="7082" y="8993"/>
                </a:lnTo>
                <a:lnTo>
                  <a:pt x="7120" y="8927"/>
                </a:lnTo>
                <a:lnTo>
                  <a:pt x="7159" y="8841"/>
                </a:lnTo>
                <a:lnTo>
                  <a:pt x="7188" y="8756"/>
                </a:lnTo>
                <a:lnTo>
                  <a:pt x="7221" y="8670"/>
                </a:lnTo>
                <a:lnTo>
                  <a:pt x="7245" y="8575"/>
                </a:lnTo>
                <a:lnTo>
                  <a:pt x="7265" y="8480"/>
                </a:lnTo>
                <a:lnTo>
                  <a:pt x="7284" y="8376"/>
                </a:lnTo>
                <a:lnTo>
                  <a:pt x="7294" y="8271"/>
                </a:lnTo>
                <a:lnTo>
                  <a:pt x="7303" y="8167"/>
                </a:lnTo>
                <a:lnTo>
                  <a:pt x="7308" y="8062"/>
                </a:lnTo>
                <a:lnTo>
                  <a:pt x="7303" y="7958"/>
                </a:lnTo>
                <a:lnTo>
                  <a:pt x="7299" y="7853"/>
                </a:lnTo>
                <a:lnTo>
                  <a:pt x="7284" y="7749"/>
                </a:lnTo>
                <a:lnTo>
                  <a:pt x="7265" y="7645"/>
                </a:lnTo>
                <a:lnTo>
                  <a:pt x="7241" y="7540"/>
                </a:lnTo>
                <a:lnTo>
                  <a:pt x="7207" y="7445"/>
                </a:lnTo>
                <a:lnTo>
                  <a:pt x="7173" y="7350"/>
                </a:lnTo>
                <a:lnTo>
                  <a:pt x="7125" y="7255"/>
                </a:lnTo>
                <a:lnTo>
                  <a:pt x="7077" y="7179"/>
                </a:lnTo>
                <a:lnTo>
                  <a:pt x="7019" y="7094"/>
                </a:lnTo>
                <a:lnTo>
                  <a:pt x="6662" y="6647"/>
                </a:lnTo>
                <a:lnTo>
                  <a:pt x="6305" y="6192"/>
                </a:lnTo>
                <a:lnTo>
                  <a:pt x="5587" y="5261"/>
                </a:lnTo>
                <a:lnTo>
                  <a:pt x="4864" y="4330"/>
                </a:lnTo>
                <a:lnTo>
                  <a:pt x="4498" y="3865"/>
                </a:lnTo>
                <a:lnTo>
                  <a:pt x="4131" y="3409"/>
                </a:lnTo>
                <a:lnTo>
                  <a:pt x="3765" y="2954"/>
                </a:lnTo>
                <a:lnTo>
                  <a:pt x="3394" y="2507"/>
                </a:lnTo>
                <a:lnTo>
                  <a:pt x="3023" y="2080"/>
                </a:lnTo>
                <a:lnTo>
                  <a:pt x="2647" y="1662"/>
                </a:lnTo>
                <a:lnTo>
                  <a:pt x="2271" y="1254"/>
                </a:lnTo>
                <a:lnTo>
                  <a:pt x="1890" y="874"/>
                </a:lnTo>
                <a:lnTo>
                  <a:pt x="1509" y="504"/>
                </a:lnTo>
                <a:lnTo>
                  <a:pt x="1316" y="333"/>
                </a:lnTo>
                <a:lnTo>
                  <a:pt x="1123" y="162"/>
                </a:lnTo>
                <a:lnTo>
                  <a:pt x="1041" y="95"/>
                </a:lnTo>
                <a:lnTo>
                  <a:pt x="959" y="48"/>
                </a:lnTo>
                <a:lnTo>
                  <a:pt x="882" y="19"/>
                </a:lnTo>
                <a:lnTo>
                  <a:pt x="800" y="10"/>
                </a:lnTo>
                <a:lnTo>
                  <a:pt x="7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1248730" y="4043615"/>
            <a:ext cx="118482" cy="113892"/>
          </a:xfrm>
          <a:custGeom>
            <a:rect b="b" l="l" r="r" t="t"/>
            <a:pathLst>
              <a:path extrusionOk="0" h="10674" w="7131">
                <a:moveTo>
                  <a:pt x="733" y="0"/>
                </a:moveTo>
                <a:lnTo>
                  <a:pt x="661" y="10"/>
                </a:lnTo>
                <a:lnTo>
                  <a:pt x="594" y="29"/>
                </a:lnTo>
                <a:lnTo>
                  <a:pt x="526" y="57"/>
                </a:lnTo>
                <a:lnTo>
                  <a:pt x="459" y="105"/>
                </a:lnTo>
                <a:lnTo>
                  <a:pt x="396" y="171"/>
                </a:lnTo>
                <a:lnTo>
                  <a:pt x="338" y="238"/>
                </a:lnTo>
                <a:lnTo>
                  <a:pt x="285" y="323"/>
                </a:lnTo>
                <a:lnTo>
                  <a:pt x="237" y="418"/>
                </a:lnTo>
                <a:lnTo>
                  <a:pt x="189" y="523"/>
                </a:lnTo>
                <a:lnTo>
                  <a:pt x="150" y="637"/>
                </a:lnTo>
                <a:lnTo>
                  <a:pt x="112" y="750"/>
                </a:lnTo>
                <a:lnTo>
                  <a:pt x="78" y="883"/>
                </a:lnTo>
                <a:lnTo>
                  <a:pt x="54" y="1007"/>
                </a:lnTo>
                <a:lnTo>
                  <a:pt x="30" y="1149"/>
                </a:lnTo>
                <a:lnTo>
                  <a:pt x="15" y="1292"/>
                </a:lnTo>
                <a:lnTo>
                  <a:pt x="5" y="1434"/>
                </a:lnTo>
                <a:lnTo>
                  <a:pt x="1" y="1577"/>
                </a:lnTo>
                <a:lnTo>
                  <a:pt x="1" y="1719"/>
                </a:lnTo>
                <a:lnTo>
                  <a:pt x="10" y="1871"/>
                </a:lnTo>
                <a:lnTo>
                  <a:pt x="25" y="2013"/>
                </a:lnTo>
                <a:lnTo>
                  <a:pt x="49" y="2156"/>
                </a:lnTo>
                <a:lnTo>
                  <a:pt x="78" y="2298"/>
                </a:lnTo>
                <a:lnTo>
                  <a:pt x="116" y="2441"/>
                </a:lnTo>
                <a:lnTo>
                  <a:pt x="160" y="2574"/>
                </a:lnTo>
                <a:lnTo>
                  <a:pt x="213" y="2697"/>
                </a:lnTo>
                <a:lnTo>
                  <a:pt x="271" y="2821"/>
                </a:lnTo>
                <a:lnTo>
                  <a:pt x="338" y="2935"/>
                </a:lnTo>
                <a:lnTo>
                  <a:pt x="690" y="3457"/>
                </a:lnTo>
                <a:lnTo>
                  <a:pt x="1052" y="3970"/>
                </a:lnTo>
                <a:lnTo>
                  <a:pt x="1413" y="4463"/>
                </a:lnTo>
                <a:lnTo>
                  <a:pt x="1779" y="4957"/>
                </a:lnTo>
                <a:lnTo>
                  <a:pt x="2155" y="5432"/>
                </a:lnTo>
                <a:lnTo>
                  <a:pt x="2531" y="5907"/>
                </a:lnTo>
                <a:lnTo>
                  <a:pt x="2908" y="6372"/>
                </a:lnTo>
                <a:lnTo>
                  <a:pt x="3288" y="6837"/>
                </a:lnTo>
                <a:lnTo>
                  <a:pt x="4055" y="7749"/>
                </a:lnTo>
                <a:lnTo>
                  <a:pt x="4821" y="8661"/>
                </a:lnTo>
                <a:lnTo>
                  <a:pt x="5583" y="9563"/>
                </a:lnTo>
                <a:lnTo>
                  <a:pt x="5959" y="10028"/>
                </a:lnTo>
                <a:lnTo>
                  <a:pt x="6330" y="10484"/>
                </a:lnTo>
                <a:lnTo>
                  <a:pt x="6388" y="10550"/>
                </a:lnTo>
                <a:lnTo>
                  <a:pt x="6446" y="10598"/>
                </a:lnTo>
                <a:lnTo>
                  <a:pt x="6499" y="10636"/>
                </a:lnTo>
                <a:lnTo>
                  <a:pt x="6557" y="10655"/>
                </a:lnTo>
                <a:lnTo>
                  <a:pt x="6610" y="10674"/>
                </a:lnTo>
                <a:lnTo>
                  <a:pt x="6658" y="10664"/>
                </a:lnTo>
                <a:lnTo>
                  <a:pt x="6706" y="10655"/>
                </a:lnTo>
                <a:lnTo>
                  <a:pt x="6754" y="10626"/>
                </a:lnTo>
                <a:lnTo>
                  <a:pt x="6803" y="10598"/>
                </a:lnTo>
                <a:lnTo>
                  <a:pt x="6846" y="10550"/>
                </a:lnTo>
                <a:lnTo>
                  <a:pt x="6885" y="10503"/>
                </a:lnTo>
                <a:lnTo>
                  <a:pt x="6923" y="10446"/>
                </a:lnTo>
                <a:lnTo>
                  <a:pt x="6962" y="10380"/>
                </a:lnTo>
                <a:lnTo>
                  <a:pt x="6991" y="10304"/>
                </a:lnTo>
                <a:lnTo>
                  <a:pt x="7024" y="10228"/>
                </a:lnTo>
                <a:lnTo>
                  <a:pt x="7048" y="10142"/>
                </a:lnTo>
                <a:lnTo>
                  <a:pt x="7073" y="10057"/>
                </a:lnTo>
                <a:lnTo>
                  <a:pt x="7092" y="9962"/>
                </a:lnTo>
                <a:lnTo>
                  <a:pt x="7106" y="9867"/>
                </a:lnTo>
                <a:lnTo>
                  <a:pt x="7116" y="9762"/>
                </a:lnTo>
                <a:lnTo>
                  <a:pt x="7126" y="9667"/>
                </a:lnTo>
                <a:lnTo>
                  <a:pt x="7130" y="9563"/>
                </a:lnTo>
                <a:lnTo>
                  <a:pt x="7126" y="9458"/>
                </a:lnTo>
                <a:lnTo>
                  <a:pt x="7121" y="9354"/>
                </a:lnTo>
                <a:lnTo>
                  <a:pt x="7111" y="9249"/>
                </a:lnTo>
                <a:lnTo>
                  <a:pt x="7097" y="9155"/>
                </a:lnTo>
                <a:lnTo>
                  <a:pt x="7077" y="9050"/>
                </a:lnTo>
                <a:lnTo>
                  <a:pt x="7048" y="8955"/>
                </a:lnTo>
                <a:lnTo>
                  <a:pt x="7020" y="8860"/>
                </a:lnTo>
                <a:lnTo>
                  <a:pt x="6981" y="8775"/>
                </a:lnTo>
                <a:lnTo>
                  <a:pt x="6938" y="8689"/>
                </a:lnTo>
                <a:lnTo>
                  <a:pt x="6889" y="8613"/>
                </a:lnTo>
                <a:lnTo>
                  <a:pt x="6533" y="8091"/>
                </a:lnTo>
                <a:lnTo>
                  <a:pt x="6181" y="7559"/>
                </a:lnTo>
                <a:lnTo>
                  <a:pt x="5472" y="6477"/>
                </a:lnTo>
                <a:lnTo>
                  <a:pt x="4768" y="5385"/>
                </a:lnTo>
                <a:lnTo>
                  <a:pt x="4055" y="4302"/>
                </a:lnTo>
                <a:lnTo>
                  <a:pt x="3698" y="3761"/>
                </a:lnTo>
                <a:lnTo>
                  <a:pt x="3341" y="3238"/>
                </a:lnTo>
                <a:lnTo>
                  <a:pt x="2980" y="2707"/>
                </a:lnTo>
                <a:lnTo>
                  <a:pt x="2613" y="2194"/>
                </a:lnTo>
                <a:lnTo>
                  <a:pt x="2252" y="1691"/>
                </a:lnTo>
                <a:lnTo>
                  <a:pt x="1881" y="1197"/>
                </a:lnTo>
                <a:lnTo>
                  <a:pt x="1510" y="722"/>
                </a:lnTo>
                <a:lnTo>
                  <a:pt x="1134" y="257"/>
                </a:lnTo>
                <a:lnTo>
                  <a:pt x="1052" y="171"/>
                </a:lnTo>
                <a:lnTo>
                  <a:pt x="970" y="95"/>
                </a:lnTo>
                <a:lnTo>
                  <a:pt x="888" y="48"/>
                </a:lnTo>
                <a:lnTo>
                  <a:pt x="811" y="19"/>
                </a:lnTo>
                <a:lnTo>
                  <a:pt x="7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1007808" y="3918887"/>
            <a:ext cx="137605" cy="73474"/>
          </a:xfrm>
          <a:custGeom>
            <a:rect b="b" l="l" r="r" t="t"/>
            <a:pathLst>
              <a:path extrusionOk="0" h="6886" w="8282">
                <a:moveTo>
                  <a:pt x="873" y="1"/>
                </a:moveTo>
                <a:lnTo>
                  <a:pt x="781" y="20"/>
                </a:lnTo>
                <a:lnTo>
                  <a:pt x="699" y="58"/>
                </a:lnTo>
                <a:lnTo>
                  <a:pt x="617" y="105"/>
                </a:lnTo>
                <a:lnTo>
                  <a:pt x="540" y="172"/>
                </a:lnTo>
                <a:lnTo>
                  <a:pt x="463" y="248"/>
                </a:lnTo>
                <a:lnTo>
                  <a:pt x="395" y="333"/>
                </a:lnTo>
                <a:lnTo>
                  <a:pt x="333" y="437"/>
                </a:lnTo>
                <a:lnTo>
                  <a:pt x="275" y="542"/>
                </a:lnTo>
                <a:lnTo>
                  <a:pt x="222" y="665"/>
                </a:lnTo>
                <a:lnTo>
                  <a:pt x="174" y="789"/>
                </a:lnTo>
                <a:lnTo>
                  <a:pt x="130" y="931"/>
                </a:lnTo>
                <a:lnTo>
                  <a:pt x="92" y="1064"/>
                </a:lnTo>
                <a:lnTo>
                  <a:pt x="63" y="1207"/>
                </a:lnTo>
                <a:lnTo>
                  <a:pt x="39" y="1359"/>
                </a:lnTo>
                <a:lnTo>
                  <a:pt x="19" y="1501"/>
                </a:lnTo>
                <a:lnTo>
                  <a:pt x="5" y="1653"/>
                </a:lnTo>
                <a:lnTo>
                  <a:pt x="0" y="1805"/>
                </a:lnTo>
                <a:lnTo>
                  <a:pt x="5" y="1957"/>
                </a:lnTo>
                <a:lnTo>
                  <a:pt x="10" y="2099"/>
                </a:lnTo>
                <a:lnTo>
                  <a:pt x="24" y="2242"/>
                </a:lnTo>
                <a:lnTo>
                  <a:pt x="48" y="2375"/>
                </a:lnTo>
                <a:lnTo>
                  <a:pt x="77" y="2508"/>
                </a:lnTo>
                <a:lnTo>
                  <a:pt x="116" y="2641"/>
                </a:lnTo>
                <a:lnTo>
                  <a:pt x="164" y="2754"/>
                </a:lnTo>
                <a:lnTo>
                  <a:pt x="217" y="2859"/>
                </a:lnTo>
                <a:lnTo>
                  <a:pt x="280" y="2963"/>
                </a:lnTo>
                <a:lnTo>
                  <a:pt x="347" y="3049"/>
                </a:lnTo>
                <a:lnTo>
                  <a:pt x="429" y="3125"/>
                </a:lnTo>
                <a:lnTo>
                  <a:pt x="516" y="3182"/>
                </a:lnTo>
                <a:lnTo>
                  <a:pt x="612" y="3229"/>
                </a:lnTo>
                <a:lnTo>
                  <a:pt x="1485" y="3552"/>
                </a:lnTo>
                <a:lnTo>
                  <a:pt x="2353" y="3885"/>
                </a:lnTo>
                <a:lnTo>
                  <a:pt x="2786" y="4055"/>
                </a:lnTo>
                <a:lnTo>
                  <a:pt x="3220" y="4226"/>
                </a:lnTo>
                <a:lnTo>
                  <a:pt x="3649" y="4416"/>
                </a:lnTo>
                <a:lnTo>
                  <a:pt x="4078" y="4606"/>
                </a:lnTo>
                <a:lnTo>
                  <a:pt x="4507" y="4815"/>
                </a:lnTo>
                <a:lnTo>
                  <a:pt x="4932" y="5043"/>
                </a:lnTo>
                <a:lnTo>
                  <a:pt x="5356" y="5280"/>
                </a:lnTo>
                <a:lnTo>
                  <a:pt x="5780" y="5537"/>
                </a:lnTo>
                <a:lnTo>
                  <a:pt x="6199" y="5812"/>
                </a:lnTo>
                <a:lnTo>
                  <a:pt x="6407" y="5955"/>
                </a:lnTo>
                <a:lnTo>
                  <a:pt x="6614" y="6107"/>
                </a:lnTo>
                <a:lnTo>
                  <a:pt x="6821" y="6268"/>
                </a:lnTo>
                <a:lnTo>
                  <a:pt x="7024" y="6429"/>
                </a:lnTo>
                <a:lnTo>
                  <a:pt x="7231" y="6600"/>
                </a:lnTo>
                <a:lnTo>
                  <a:pt x="7434" y="6781"/>
                </a:lnTo>
                <a:lnTo>
                  <a:pt x="7496" y="6828"/>
                </a:lnTo>
                <a:lnTo>
                  <a:pt x="7554" y="6857"/>
                </a:lnTo>
                <a:lnTo>
                  <a:pt x="7612" y="6876"/>
                </a:lnTo>
                <a:lnTo>
                  <a:pt x="7670" y="6885"/>
                </a:lnTo>
                <a:lnTo>
                  <a:pt x="7728" y="6885"/>
                </a:lnTo>
                <a:lnTo>
                  <a:pt x="7781" y="6866"/>
                </a:lnTo>
                <a:lnTo>
                  <a:pt x="7834" y="6847"/>
                </a:lnTo>
                <a:lnTo>
                  <a:pt x="7887" y="6809"/>
                </a:lnTo>
                <a:lnTo>
                  <a:pt x="7935" y="6771"/>
                </a:lnTo>
                <a:lnTo>
                  <a:pt x="7983" y="6714"/>
                </a:lnTo>
                <a:lnTo>
                  <a:pt x="8027" y="6657"/>
                </a:lnTo>
                <a:lnTo>
                  <a:pt x="8065" y="6591"/>
                </a:lnTo>
                <a:lnTo>
                  <a:pt x="8104" y="6524"/>
                </a:lnTo>
                <a:lnTo>
                  <a:pt x="8142" y="6448"/>
                </a:lnTo>
                <a:lnTo>
                  <a:pt x="8171" y="6363"/>
                </a:lnTo>
                <a:lnTo>
                  <a:pt x="8200" y="6278"/>
                </a:lnTo>
                <a:lnTo>
                  <a:pt x="8224" y="6192"/>
                </a:lnTo>
                <a:lnTo>
                  <a:pt x="8243" y="6097"/>
                </a:lnTo>
                <a:lnTo>
                  <a:pt x="8263" y="6002"/>
                </a:lnTo>
                <a:lnTo>
                  <a:pt x="8272" y="5907"/>
                </a:lnTo>
                <a:lnTo>
                  <a:pt x="8282" y="5812"/>
                </a:lnTo>
                <a:lnTo>
                  <a:pt x="8282" y="5708"/>
                </a:lnTo>
                <a:lnTo>
                  <a:pt x="8282" y="5613"/>
                </a:lnTo>
                <a:lnTo>
                  <a:pt x="8272" y="5518"/>
                </a:lnTo>
                <a:lnTo>
                  <a:pt x="8258" y="5432"/>
                </a:lnTo>
                <a:lnTo>
                  <a:pt x="8239" y="5337"/>
                </a:lnTo>
                <a:lnTo>
                  <a:pt x="8215" y="5252"/>
                </a:lnTo>
                <a:lnTo>
                  <a:pt x="8186" y="5166"/>
                </a:lnTo>
                <a:lnTo>
                  <a:pt x="8147" y="5091"/>
                </a:lnTo>
                <a:lnTo>
                  <a:pt x="8104" y="5015"/>
                </a:lnTo>
                <a:lnTo>
                  <a:pt x="8055" y="4948"/>
                </a:lnTo>
                <a:lnTo>
                  <a:pt x="7998" y="4891"/>
                </a:lnTo>
                <a:lnTo>
                  <a:pt x="7164" y="4103"/>
                </a:lnTo>
                <a:lnTo>
                  <a:pt x="6744" y="3723"/>
                </a:lnTo>
                <a:lnTo>
                  <a:pt x="6320" y="3343"/>
                </a:lnTo>
                <a:lnTo>
                  <a:pt x="5901" y="2973"/>
                </a:lnTo>
                <a:lnTo>
                  <a:pt x="5476" y="2612"/>
                </a:lnTo>
                <a:lnTo>
                  <a:pt x="5047" y="2270"/>
                </a:lnTo>
                <a:lnTo>
                  <a:pt x="4618" y="1938"/>
                </a:lnTo>
                <a:lnTo>
                  <a:pt x="4184" y="1615"/>
                </a:lnTo>
                <a:lnTo>
                  <a:pt x="3751" y="1321"/>
                </a:lnTo>
                <a:lnTo>
                  <a:pt x="3312" y="1045"/>
                </a:lnTo>
                <a:lnTo>
                  <a:pt x="3090" y="912"/>
                </a:lnTo>
                <a:lnTo>
                  <a:pt x="2868" y="789"/>
                </a:lnTo>
                <a:lnTo>
                  <a:pt x="2647" y="665"/>
                </a:lnTo>
                <a:lnTo>
                  <a:pt x="2425" y="551"/>
                </a:lnTo>
                <a:lnTo>
                  <a:pt x="2198" y="447"/>
                </a:lnTo>
                <a:lnTo>
                  <a:pt x="1977" y="342"/>
                </a:lnTo>
                <a:lnTo>
                  <a:pt x="1750" y="257"/>
                </a:lnTo>
                <a:lnTo>
                  <a:pt x="1523" y="172"/>
                </a:lnTo>
                <a:lnTo>
                  <a:pt x="1292" y="86"/>
                </a:lnTo>
                <a:lnTo>
                  <a:pt x="1061" y="20"/>
                </a:lnTo>
                <a:lnTo>
                  <a:pt x="9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721144" y="3869849"/>
            <a:ext cx="192950" cy="51387"/>
          </a:xfrm>
          <a:custGeom>
            <a:rect b="b" l="l" r="r" t="t"/>
            <a:pathLst>
              <a:path extrusionOk="0" h="4816" w="11613">
                <a:moveTo>
                  <a:pt x="4228" y="1"/>
                </a:moveTo>
                <a:lnTo>
                  <a:pt x="3885" y="10"/>
                </a:lnTo>
                <a:lnTo>
                  <a:pt x="3543" y="39"/>
                </a:lnTo>
                <a:lnTo>
                  <a:pt x="3201" y="76"/>
                </a:lnTo>
                <a:lnTo>
                  <a:pt x="2859" y="143"/>
                </a:lnTo>
                <a:lnTo>
                  <a:pt x="2526" y="219"/>
                </a:lnTo>
                <a:lnTo>
                  <a:pt x="2189" y="304"/>
                </a:lnTo>
                <a:lnTo>
                  <a:pt x="1856" y="418"/>
                </a:lnTo>
                <a:lnTo>
                  <a:pt x="1528" y="551"/>
                </a:lnTo>
                <a:lnTo>
                  <a:pt x="1205" y="703"/>
                </a:lnTo>
                <a:lnTo>
                  <a:pt x="882" y="865"/>
                </a:lnTo>
                <a:lnTo>
                  <a:pt x="564" y="1055"/>
                </a:lnTo>
                <a:lnTo>
                  <a:pt x="492" y="1112"/>
                </a:lnTo>
                <a:lnTo>
                  <a:pt x="419" y="1178"/>
                </a:lnTo>
                <a:lnTo>
                  <a:pt x="352" y="1264"/>
                </a:lnTo>
                <a:lnTo>
                  <a:pt x="294" y="1349"/>
                </a:lnTo>
                <a:lnTo>
                  <a:pt x="241" y="1444"/>
                </a:lnTo>
                <a:lnTo>
                  <a:pt x="193" y="1558"/>
                </a:lnTo>
                <a:lnTo>
                  <a:pt x="149" y="1672"/>
                </a:lnTo>
                <a:lnTo>
                  <a:pt x="111" y="1795"/>
                </a:lnTo>
                <a:lnTo>
                  <a:pt x="77" y="1919"/>
                </a:lnTo>
                <a:lnTo>
                  <a:pt x="53" y="2052"/>
                </a:lnTo>
                <a:lnTo>
                  <a:pt x="29" y="2185"/>
                </a:lnTo>
                <a:lnTo>
                  <a:pt x="14" y="2318"/>
                </a:lnTo>
                <a:lnTo>
                  <a:pt x="5" y="2460"/>
                </a:lnTo>
                <a:lnTo>
                  <a:pt x="0" y="2602"/>
                </a:lnTo>
                <a:lnTo>
                  <a:pt x="0" y="2745"/>
                </a:lnTo>
                <a:lnTo>
                  <a:pt x="5" y="2878"/>
                </a:lnTo>
                <a:lnTo>
                  <a:pt x="14" y="3020"/>
                </a:lnTo>
                <a:lnTo>
                  <a:pt x="29" y="3153"/>
                </a:lnTo>
                <a:lnTo>
                  <a:pt x="48" y="3286"/>
                </a:lnTo>
                <a:lnTo>
                  <a:pt x="77" y="3410"/>
                </a:lnTo>
                <a:lnTo>
                  <a:pt x="106" y="3524"/>
                </a:lnTo>
                <a:lnTo>
                  <a:pt x="145" y="3638"/>
                </a:lnTo>
                <a:lnTo>
                  <a:pt x="183" y="3742"/>
                </a:lnTo>
                <a:lnTo>
                  <a:pt x="231" y="3846"/>
                </a:lnTo>
                <a:lnTo>
                  <a:pt x="280" y="3932"/>
                </a:lnTo>
                <a:lnTo>
                  <a:pt x="337" y="4008"/>
                </a:lnTo>
                <a:lnTo>
                  <a:pt x="400" y="4074"/>
                </a:lnTo>
                <a:lnTo>
                  <a:pt x="468" y="4131"/>
                </a:lnTo>
                <a:lnTo>
                  <a:pt x="540" y="4169"/>
                </a:lnTo>
                <a:lnTo>
                  <a:pt x="612" y="4198"/>
                </a:lnTo>
                <a:lnTo>
                  <a:pt x="694" y="4207"/>
                </a:lnTo>
                <a:lnTo>
                  <a:pt x="781" y="4207"/>
                </a:lnTo>
                <a:lnTo>
                  <a:pt x="2102" y="4008"/>
                </a:lnTo>
                <a:lnTo>
                  <a:pt x="2743" y="3922"/>
                </a:lnTo>
                <a:lnTo>
                  <a:pt x="3379" y="3837"/>
                </a:lnTo>
                <a:lnTo>
                  <a:pt x="4011" y="3770"/>
                </a:lnTo>
                <a:lnTo>
                  <a:pt x="4637" y="3713"/>
                </a:lnTo>
                <a:lnTo>
                  <a:pt x="5259" y="3676"/>
                </a:lnTo>
                <a:lnTo>
                  <a:pt x="5573" y="3666"/>
                </a:lnTo>
                <a:lnTo>
                  <a:pt x="6195" y="3666"/>
                </a:lnTo>
                <a:lnTo>
                  <a:pt x="6503" y="3676"/>
                </a:lnTo>
                <a:lnTo>
                  <a:pt x="6816" y="3694"/>
                </a:lnTo>
                <a:lnTo>
                  <a:pt x="7125" y="3713"/>
                </a:lnTo>
                <a:lnTo>
                  <a:pt x="7438" y="3751"/>
                </a:lnTo>
                <a:lnTo>
                  <a:pt x="7752" y="3789"/>
                </a:lnTo>
                <a:lnTo>
                  <a:pt x="8065" y="3837"/>
                </a:lnTo>
                <a:lnTo>
                  <a:pt x="8378" y="3903"/>
                </a:lnTo>
                <a:lnTo>
                  <a:pt x="8696" y="3970"/>
                </a:lnTo>
                <a:lnTo>
                  <a:pt x="9015" y="4055"/>
                </a:lnTo>
                <a:lnTo>
                  <a:pt x="9338" y="4141"/>
                </a:lnTo>
                <a:lnTo>
                  <a:pt x="9656" y="4245"/>
                </a:lnTo>
                <a:lnTo>
                  <a:pt x="9984" y="4359"/>
                </a:lnTo>
                <a:lnTo>
                  <a:pt x="10307" y="4483"/>
                </a:lnTo>
                <a:lnTo>
                  <a:pt x="10634" y="4625"/>
                </a:lnTo>
                <a:lnTo>
                  <a:pt x="10967" y="4777"/>
                </a:lnTo>
                <a:lnTo>
                  <a:pt x="11030" y="4806"/>
                </a:lnTo>
                <a:lnTo>
                  <a:pt x="11088" y="4815"/>
                </a:lnTo>
                <a:lnTo>
                  <a:pt x="11145" y="4815"/>
                </a:lnTo>
                <a:lnTo>
                  <a:pt x="11198" y="4806"/>
                </a:lnTo>
                <a:lnTo>
                  <a:pt x="11251" y="4787"/>
                </a:lnTo>
                <a:lnTo>
                  <a:pt x="11300" y="4749"/>
                </a:lnTo>
                <a:lnTo>
                  <a:pt x="11343" y="4711"/>
                </a:lnTo>
                <a:lnTo>
                  <a:pt x="11386" y="4663"/>
                </a:lnTo>
                <a:lnTo>
                  <a:pt x="11425" y="4616"/>
                </a:lnTo>
                <a:lnTo>
                  <a:pt x="11459" y="4549"/>
                </a:lnTo>
                <a:lnTo>
                  <a:pt x="11488" y="4483"/>
                </a:lnTo>
                <a:lnTo>
                  <a:pt x="11517" y="4407"/>
                </a:lnTo>
                <a:lnTo>
                  <a:pt x="11541" y="4331"/>
                </a:lnTo>
                <a:lnTo>
                  <a:pt x="11565" y="4245"/>
                </a:lnTo>
                <a:lnTo>
                  <a:pt x="11579" y="4160"/>
                </a:lnTo>
                <a:lnTo>
                  <a:pt x="11594" y="4074"/>
                </a:lnTo>
                <a:lnTo>
                  <a:pt x="11603" y="3979"/>
                </a:lnTo>
                <a:lnTo>
                  <a:pt x="11613" y="3894"/>
                </a:lnTo>
                <a:lnTo>
                  <a:pt x="11613" y="3799"/>
                </a:lnTo>
                <a:lnTo>
                  <a:pt x="11613" y="3704"/>
                </a:lnTo>
                <a:lnTo>
                  <a:pt x="11603" y="3609"/>
                </a:lnTo>
                <a:lnTo>
                  <a:pt x="11594" y="3514"/>
                </a:lnTo>
                <a:lnTo>
                  <a:pt x="11579" y="3419"/>
                </a:lnTo>
                <a:lnTo>
                  <a:pt x="11560" y="3334"/>
                </a:lnTo>
                <a:lnTo>
                  <a:pt x="11541" y="3248"/>
                </a:lnTo>
                <a:lnTo>
                  <a:pt x="11512" y="3163"/>
                </a:lnTo>
                <a:lnTo>
                  <a:pt x="11478" y="3077"/>
                </a:lnTo>
                <a:lnTo>
                  <a:pt x="11444" y="3011"/>
                </a:lnTo>
                <a:lnTo>
                  <a:pt x="11401" y="2935"/>
                </a:lnTo>
                <a:lnTo>
                  <a:pt x="11357" y="2878"/>
                </a:lnTo>
                <a:lnTo>
                  <a:pt x="11304" y="2821"/>
                </a:lnTo>
                <a:lnTo>
                  <a:pt x="11251" y="2773"/>
                </a:lnTo>
                <a:lnTo>
                  <a:pt x="10943" y="2536"/>
                </a:lnTo>
                <a:lnTo>
                  <a:pt x="10634" y="2318"/>
                </a:lnTo>
                <a:lnTo>
                  <a:pt x="10321" y="2099"/>
                </a:lnTo>
                <a:lnTo>
                  <a:pt x="10003" y="1890"/>
                </a:lnTo>
                <a:lnTo>
                  <a:pt x="9685" y="1691"/>
                </a:lnTo>
                <a:lnTo>
                  <a:pt x="9357" y="1501"/>
                </a:lnTo>
                <a:lnTo>
                  <a:pt x="9029" y="1320"/>
                </a:lnTo>
                <a:lnTo>
                  <a:pt x="8696" y="1150"/>
                </a:lnTo>
                <a:lnTo>
                  <a:pt x="8359" y="988"/>
                </a:lnTo>
                <a:lnTo>
                  <a:pt x="8022" y="846"/>
                </a:lnTo>
                <a:lnTo>
                  <a:pt x="7684" y="703"/>
                </a:lnTo>
                <a:lnTo>
                  <a:pt x="7342" y="570"/>
                </a:lnTo>
                <a:lnTo>
                  <a:pt x="7000" y="456"/>
                </a:lnTo>
                <a:lnTo>
                  <a:pt x="6653" y="352"/>
                </a:lnTo>
                <a:lnTo>
                  <a:pt x="6305" y="266"/>
                </a:lnTo>
                <a:lnTo>
                  <a:pt x="5963" y="181"/>
                </a:lnTo>
                <a:lnTo>
                  <a:pt x="5616" y="124"/>
                </a:lnTo>
                <a:lnTo>
                  <a:pt x="5269" y="67"/>
                </a:lnTo>
                <a:lnTo>
                  <a:pt x="4922" y="29"/>
                </a:lnTo>
                <a:lnTo>
                  <a:pt x="4575" y="10"/>
                </a:lnTo>
                <a:lnTo>
                  <a:pt x="42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430309" y="3883229"/>
            <a:ext cx="148987" cy="71137"/>
          </a:xfrm>
          <a:custGeom>
            <a:rect b="b" l="l" r="r" t="t"/>
            <a:pathLst>
              <a:path extrusionOk="0" h="6667" w="8967">
                <a:moveTo>
                  <a:pt x="6865" y="0"/>
                </a:moveTo>
                <a:lnTo>
                  <a:pt x="6605" y="10"/>
                </a:lnTo>
                <a:lnTo>
                  <a:pt x="6349" y="19"/>
                </a:lnTo>
                <a:lnTo>
                  <a:pt x="6089" y="47"/>
                </a:lnTo>
                <a:lnTo>
                  <a:pt x="5828" y="76"/>
                </a:lnTo>
                <a:lnTo>
                  <a:pt x="5568" y="123"/>
                </a:lnTo>
                <a:lnTo>
                  <a:pt x="5313" y="171"/>
                </a:lnTo>
                <a:lnTo>
                  <a:pt x="5052" y="237"/>
                </a:lnTo>
                <a:lnTo>
                  <a:pt x="4792" y="304"/>
                </a:lnTo>
                <a:lnTo>
                  <a:pt x="4536" y="389"/>
                </a:lnTo>
                <a:lnTo>
                  <a:pt x="4276" y="484"/>
                </a:lnTo>
                <a:lnTo>
                  <a:pt x="4021" y="579"/>
                </a:lnTo>
                <a:lnTo>
                  <a:pt x="3765" y="693"/>
                </a:lnTo>
                <a:lnTo>
                  <a:pt x="3514" y="817"/>
                </a:lnTo>
                <a:lnTo>
                  <a:pt x="3264" y="950"/>
                </a:lnTo>
                <a:lnTo>
                  <a:pt x="3013" y="1092"/>
                </a:lnTo>
                <a:lnTo>
                  <a:pt x="2762" y="1244"/>
                </a:lnTo>
                <a:lnTo>
                  <a:pt x="2521" y="1405"/>
                </a:lnTo>
                <a:lnTo>
                  <a:pt x="2276" y="1586"/>
                </a:lnTo>
                <a:lnTo>
                  <a:pt x="2035" y="1766"/>
                </a:lnTo>
                <a:lnTo>
                  <a:pt x="1798" y="1966"/>
                </a:lnTo>
                <a:lnTo>
                  <a:pt x="1562" y="2165"/>
                </a:lnTo>
                <a:lnTo>
                  <a:pt x="1331" y="2384"/>
                </a:lnTo>
                <a:lnTo>
                  <a:pt x="1104" y="2611"/>
                </a:lnTo>
                <a:lnTo>
                  <a:pt x="878" y="2849"/>
                </a:lnTo>
                <a:lnTo>
                  <a:pt x="656" y="3096"/>
                </a:lnTo>
                <a:lnTo>
                  <a:pt x="439" y="3362"/>
                </a:lnTo>
                <a:lnTo>
                  <a:pt x="352" y="3476"/>
                </a:lnTo>
                <a:lnTo>
                  <a:pt x="275" y="3609"/>
                </a:lnTo>
                <a:lnTo>
                  <a:pt x="208" y="3741"/>
                </a:lnTo>
                <a:lnTo>
                  <a:pt x="150" y="3884"/>
                </a:lnTo>
                <a:lnTo>
                  <a:pt x="101" y="4036"/>
                </a:lnTo>
                <a:lnTo>
                  <a:pt x="63" y="4188"/>
                </a:lnTo>
                <a:lnTo>
                  <a:pt x="34" y="4349"/>
                </a:lnTo>
                <a:lnTo>
                  <a:pt x="15" y="4501"/>
                </a:lnTo>
                <a:lnTo>
                  <a:pt x="5" y="4663"/>
                </a:lnTo>
                <a:lnTo>
                  <a:pt x="0" y="4824"/>
                </a:lnTo>
                <a:lnTo>
                  <a:pt x="5" y="4985"/>
                </a:lnTo>
                <a:lnTo>
                  <a:pt x="15" y="5147"/>
                </a:lnTo>
                <a:lnTo>
                  <a:pt x="34" y="5299"/>
                </a:lnTo>
                <a:lnTo>
                  <a:pt x="63" y="5460"/>
                </a:lnTo>
                <a:lnTo>
                  <a:pt x="92" y="5603"/>
                </a:lnTo>
                <a:lnTo>
                  <a:pt x="135" y="5745"/>
                </a:lnTo>
                <a:lnTo>
                  <a:pt x="179" y="5888"/>
                </a:lnTo>
                <a:lnTo>
                  <a:pt x="227" y="6011"/>
                </a:lnTo>
                <a:lnTo>
                  <a:pt x="285" y="6134"/>
                </a:lnTo>
                <a:lnTo>
                  <a:pt x="347" y="6248"/>
                </a:lnTo>
                <a:lnTo>
                  <a:pt x="410" y="6343"/>
                </a:lnTo>
                <a:lnTo>
                  <a:pt x="482" y="6429"/>
                </a:lnTo>
                <a:lnTo>
                  <a:pt x="555" y="6505"/>
                </a:lnTo>
                <a:lnTo>
                  <a:pt x="632" y="6571"/>
                </a:lnTo>
                <a:lnTo>
                  <a:pt x="714" y="6619"/>
                </a:lnTo>
                <a:lnTo>
                  <a:pt x="800" y="6647"/>
                </a:lnTo>
                <a:lnTo>
                  <a:pt x="887" y="6666"/>
                </a:lnTo>
                <a:lnTo>
                  <a:pt x="979" y="6657"/>
                </a:lnTo>
                <a:lnTo>
                  <a:pt x="1070" y="6638"/>
                </a:lnTo>
                <a:lnTo>
                  <a:pt x="1162" y="6600"/>
                </a:lnTo>
                <a:lnTo>
                  <a:pt x="1258" y="6533"/>
                </a:lnTo>
                <a:lnTo>
                  <a:pt x="1355" y="6448"/>
                </a:lnTo>
                <a:lnTo>
                  <a:pt x="1789" y="6030"/>
                </a:lnTo>
                <a:lnTo>
                  <a:pt x="2218" y="5631"/>
                </a:lnTo>
                <a:lnTo>
                  <a:pt x="2642" y="5261"/>
                </a:lnTo>
                <a:lnTo>
                  <a:pt x="3066" y="4900"/>
                </a:lnTo>
                <a:lnTo>
                  <a:pt x="3486" y="4568"/>
                </a:lnTo>
                <a:lnTo>
                  <a:pt x="3910" y="4264"/>
                </a:lnTo>
                <a:lnTo>
                  <a:pt x="4122" y="4112"/>
                </a:lnTo>
                <a:lnTo>
                  <a:pt x="4334" y="3969"/>
                </a:lnTo>
                <a:lnTo>
                  <a:pt x="4546" y="3836"/>
                </a:lnTo>
                <a:lnTo>
                  <a:pt x="4758" y="3713"/>
                </a:lnTo>
                <a:lnTo>
                  <a:pt x="4975" y="3590"/>
                </a:lnTo>
                <a:lnTo>
                  <a:pt x="5192" y="3466"/>
                </a:lnTo>
                <a:lnTo>
                  <a:pt x="5409" y="3362"/>
                </a:lnTo>
                <a:lnTo>
                  <a:pt x="5626" y="3257"/>
                </a:lnTo>
                <a:lnTo>
                  <a:pt x="5843" y="3153"/>
                </a:lnTo>
                <a:lnTo>
                  <a:pt x="6065" y="3067"/>
                </a:lnTo>
                <a:lnTo>
                  <a:pt x="6286" y="2982"/>
                </a:lnTo>
                <a:lnTo>
                  <a:pt x="6513" y="2906"/>
                </a:lnTo>
                <a:lnTo>
                  <a:pt x="6740" y="2830"/>
                </a:lnTo>
                <a:lnTo>
                  <a:pt x="6966" y="2763"/>
                </a:lnTo>
                <a:lnTo>
                  <a:pt x="7197" y="2706"/>
                </a:lnTo>
                <a:lnTo>
                  <a:pt x="7434" y="2659"/>
                </a:lnTo>
                <a:lnTo>
                  <a:pt x="7665" y="2611"/>
                </a:lnTo>
                <a:lnTo>
                  <a:pt x="7906" y="2573"/>
                </a:lnTo>
                <a:lnTo>
                  <a:pt x="8147" y="2545"/>
                </a:lnTo>
                <a:lnTo>
                  <a:pt x="8393" y="2526"/>
                </a:lnTo>
                <a:lnTo>
                  <a:pt x="8460" y="2516"/>
                </a:lnTo>
                <a:lnTo>
                  <a:pt x="8528" y="2488"/>
                </a:lnTo>
                <a:lnTo>
                  <a:pt x="8591" y="2459"/>
                </a:lnTo>
                <a:lnTo>
                  <a:pt x="8648" y="2412"/>
                </a:lnTo>
                <a:lnTo>
                  <a:pt x="8697" y="2365"/>
                </a:lnTo>
                <a:lnTo>
                  <a:pt x="8745" y="2298"/>
                </a:lnTo>
                <a:lnTo>
                  <a:pt x="8788" y="2232"/>
                </a:lnTo>
                <a:lnTo>
                  <a:pt x="8827" y="2156"/>
                </a:lnTo>
                <a:lnTo>
                  <a:pt x="8861" y="2070"/>
                </a:lnTo>
                <a:lnTo>
                  <a:pt x="8890" y="1985"/>
                </a:lnTo>
                <a:lnTo>
                  <a:pt x="8914" y="1899"/>
                </a:lnTo>
                <a:lnTo>
                  <a:pt x="8933" y="1795"/>
                </a:lnTo>
                <a:lnTo>
                  <a:pt x="8947" y="1700"/>
                </a:lnTo>
                <a:lnTo>
                  <a:pt x="8957" y="1595"/>
                </a:lnTo>
                <a:lnTo>
                  <a:pt x="8962" y="1491"/>
                </a:lnTo>
                <a:lnTo>
                  <a:pt x="8967" y="1386"/>
                </a:lnTo>
                <a:lnTo>
                  <a:pt x="8962" y="1282"/>
                </a:lnTo>
                <a:lnTo>
                  <a:pt x="8952" y="1178"/>
                </a:lnTo>
                <a:lnTo>
                  <a:pt x="8943" y="1083"/>
                </a:lnTo>
                <a:lnTo>
                  <a:pt x="8928" y="978"/>
                </a:lnTo>
                <a:lnTo>
                  <a:pt x="8904" y="874"/>
                </a:lnTo>
                <a:lnTo>
                  <a:pt x="8880" y="779"/>
                </a:lnTo>
                <a:lnTo>
                  <a:pt x="8851" y="693"/>
                </a:lnTo>
                <a:lnTo>
                  <a:pt x="8817" y="608"/>
                </a:lnTo>
                <a:lnTo>
                  <a:pt x="8779" y="522"/>
                </a:lnTo>
                <a:lnTo>
                  <a:pt x="8735" y="446"/>
                </a:lnTo>
                <a:lnTo>
                  <a:pt x="8687" y="380"/>
                </a:lnTo>
                <a:lnTo>
                  <a:pt x="8639" y="323"/>
                </a:lnTo>
                <a:lnTo>
                  <a:pt x="8581" y="266"/>
                </a:lnTo>
                <a:lnTo>
                  <a:pt x="8523" y="228"/>
                </a:lnTo>
                <a:lnTo>
                  <a:pt x="8460" y="199"/>
                </a:lnTo>
                <a:lnTo>
                  <a:pt x="8393" y="171"/>
                </a:lnTo>
                <a:lnTo>
                  <a:pt x="8142" y="123"/>
                </a:lnTo>
                <a:lnTo>
                  <a:pt x="7887" y="76"/>
                </a:lnTo>
                <a:lnTo>
                  <a:pt x="7636" y="47"/>
                </a:lnTo>
                <a:lnTo>
                  <a:pt x="7381" y="19"/>
                </a:lnTo>
                <a:lnTo>
                  <a:pt x="7120" y="10"/>
                </a:lnTo>
                <a:lnTo>
                  <a:pt x="68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824527" y="285838"/>
            <a:ext cx="304664" cy="325676"/>
          </a:xfrm>
          <a:custGeom>
            <a:rect b="b" l="l" r="r" t="t"/>
            <a:pathLst>
              <a:path extrusionOk="0" h="23523" w="14131">
                <a:moveTo>
                  <a:pt x="7916" y="1"/>
                </a:moveTo>
                <a:lnTo>
                  <a:pt x="7863" y="10"/>
                </a:lnTo>
                <a:lnTo>
                  <a:pt x="7810" y="20"/>
                </a:lnTo>
                <a:lnTo>
                  <a:pt x="7752" y="48"/>
                </a:lnTo>
                <a:lnTo>
                  <a:pt x="7699" y="77"/>
                </a:lnTo>
                <a:lnTo>
                  <a:pt x="7646" y="115"/>
                </a:lnTo>
                <a:lnTo>
                  <a:pt x="7598" y="162"/>
                </a:lnTo>
                <a:lnTo>
                  <a:pt x="7550" y="219"/>
                </a:lnTo>
                <a:lnTo>
                  <a:pt x="7502" y="285"/>
                </a:lnTo>
                <a:lnTo>
                  <a:pt x="7454" y="352"/>
                </a:lnTo>
                <a:lnTo>
                  <a:pt x="7415" y="428"/>
                </a:lnTo>
                <a:lnTo>
                  <a:pt x="7372" y="504"/>
                </a:lnTo>
                <a:lnTo>
                  <a:pt x="7338" y="589"/>
                </a:lnTo>
                <a:lnTo>
                  <a:pt x="7304" y="684"/>
                </a:lnTo>
                <a:lnTo>
                  <a:pt x="7280" y="789"/>
                </a:lnTo>
                <a:lnTo>
                  <a:pt x="7256" y="893"/>
                </a:lnTo>
                <a:lnTo>
                  <a:pt x="7237" y="1007"/>
                </a:lnTo>
                <a:lnTo>
                  <a:pt x="7222" y="1121"/>
                </a:lnTo>
                <a:lnTo>
                  <a:pt x="7217" y="1245"/>
                </a:lnTo>
                <a:lnTo>
                  <a:pt x="7188" y="2204"/>
                </a:lnTo>
                <a:lnTo>
                  <a:pt x="7164" y="3172"/>
                </a:lnTo>
                <a:lnTo>
                  <a:pt x="7155" y="4141"/>
                </a:lnTo>
                <a:lnTo>
                  <a:pt x="7150" y="5100"/>
                </a:lnTo>
                <a:lnTo>
                  <a:pt x="7155" y="6069"/>
                </a:lnTo>
                <a:lnTo>
                  <a:pt x="7160" y="7037"/>
                </a:lnTo>
                <a:lnTo>
                  <a:pt x="7184" y="8974"/>
                </a:lnTo>
                <a:lnTo>
                  <a:pt x="7184" y="8974"/>
                </a:lnTo>
                <a:lnTo>
                  <a:pt x="6412" y="8946"/>
                </a:lnTo>
                <a:lnTo>
                  <a:pt x="5641" y="8927"/>
                </a:lnTo>
                <a:lnTo>
                  <a:pt x="4870" y="8908"/>
                </a:lnTo>
                <a:lnTo>
                  <a:pt x="4094" y="8889"/>
                </a:lnTo>
                <a:lnTo>
                  <a:pt x="1785" y="8889"/>
                </a:lnTo>
                <a:lnTo>
                  <a:pt x="1013" y="8908"/>
                </a:lnTo>
                <a:lnTo>
                  <a:pt x="951" y="8908"/>
                </a:lnTo>
                <a:lnTo>
                  <a:pt x="893" y="8917"/>
                </a:lnTo>
                <a:lnTo>
                  <a:pt x="835" y="8936"/>
                </a:lnTo>
                <a:lnTo>
                  <a:pt x="777" y="8955"/>
                </a:lnTo>
                <a:lnTo>
                  <a:pt x="724" y="8984"/>
                </a:lnTo>
                <a:lnTo>
                  <a:pt x="671" y="9012"/>
                </a:lnTo>
                <a:lnTo>
                  <a:pt x="618" y="9050"/>
                </a:lnTo>
                <a:lnTo>
                  <a:pt x="570" y="9088"/>
                </a:lnTo>
                <a:lnTo>
                  <a:pt x="478" y="9183"/>
                </a:lnTo>
                <a:lnTo>
                  <a:pt x="396" y="9288"/>
                </a:lnTo>
                <a:lnTo>
                  <a:pt x="319" y="9421"/>
                </a:lnTo>
                <a:lnTo>
                  <a:pt x="256" y="9554"/>
                </a:lnTo>
                <a:lnTo>
                  <a:pt x="194" y="9706"/>
                </a:lnTo>
                <a:lnTo>
                  <a:pt x="146" y="9867"/>
                </a:lnTo>
                <a:lnTo>
                  <a:pt x="102" y="10038"/>
                </a:lnTo>
                <a:lnTo>
                  <a:pt x="64" y="10218"/>
                </a:lnTo>
                <a:lnTo>
                  <a:pt x="35" y="10399"/>
                </a:lnTo>
                <a:lnTo>
                  <a:pt x="15" y="10589"/>
                </a:lnTo>
                <a:lnTo>
                  <a:pt x="6" y="10779"/>
                </a:lnTo>
                <a:lnTo>
                  <a:pt x="1" y="10969"/>
                </a:lnTo>
                <a:lnTo>
                  <a:pt x="6" y="11158"/>
                </a:lnTo>
                <a:lnTo>
                  <a:pt x="15" y="11348"/>
                </a:lnTo>
                <a:lnTo>
                  <a:pt x="35" y="11538"/>
                </a:lnTo>
                <a:lnTo>
                  <a:pt x="64" y="11719"/>
                </a:lnTo>
                <a:lnTo>
                  <a:pt x="102" y="11899"/>
                </a:lnTo>
                <a:lnTo>
                  <a:pt x="146" y="12070"/>
                </a:lnTo>
                <a:lnTo>
                  <a:pt x="194" y="12232"/>
                </a:lnTo>
                <a:lnTo>
                  <a:pt x="256" y="12383"/>
                </a:lnTo>
                <a:lnTo>
                  <a:pt x="324" y="12516"/>
                </a:lnTo>
                <a:lnTo>
                  <a:pt x="396" y="12640"/>
                </a:lnTo>
                <a:lnTo>
                  <a:pt x="478" y="12754"/>
                </a:lnTo>
                <a:lnTo>
                  <a:pt x="570" y="12849"/>
                </a:lnTo>
                <a:lnTo>
                  <a:pt x="618" y="12887"/>
                </a:lnTo>
                <a:lnTo>
                  <a:pt x="671" y="12925"/>
                </a:lnTo>
                <a:lnTo>
                  <a:pt x="724" y="12953"/>
                </a:lnTo>
                <a:lnTo>
                  <a:pt x="777" y="12982"/>
                </a:lnTo>
                <a:lnTo>
                  <a:pt x="835" y="13001"/>
                </a:lnTo>
                <a:lnTo>
                  <a:pt x="893" y="13020"/>
                </a:lnTo>
                <a:lnTo>
                  <a:pt x="951" y="13029"/>
                </a:lnTo>
                <a:lnTo>
                  <a:pt x="1013" y="13029"/>
                </a:lnTo>
                <a:lnTo>
                  <a:pt x="1789" y="13048"/>
                </a:lnTo>
                <a:lnTo>
                  <a:pt x="3342" y="13048"/>
                </a:lnTo>
                <a:lnTo>
                  <a:pt x="4118" y="13039"/>
                </a:lnTo>
                <a:lnTo>
                  <a:pt x="4899" y="13029"/>
                </a:lnTo>
                <a:lnTo>
                  <a:pt x="5675" y="13010"/>
                </a:lnTo>
                <a:lnTo>
                  <a:pt x="6451" y="12991"/>
                </a:lnTo>
                <a:lnTo>
                  <a:pt x="7232" y="12953"/>
                </a:lnTo>
                <a:lnTo>
                  <a:pt x="7232" y="14112"/>
                </a:lnTo>
                <a:lnTo>
                  <a:pt x="7232" y="15270"/>
                </a:lnTo>
                <a:lnTo>
                  <a:pt x="7232" y="16438"/>
                </a:lnTo>
                <a:lnTo>
                  <a:pt x="7237" y="17018"/>
                </a:lnTo>
                <a:lnTo>
                  <a:pt x="7242" y="17597"/>
                </a:lnTo>
                <a:lnTo>
                  <a:pt x="7251" y="18186"/>
                </a:lnTo>
                <a:lnTo>
                  <a:pt x="7270" y="18765"/>
                </a:lnTo>
                <a:lnTo>
                  <a:pt x="7290" y="19335"/>
                </a:lnTo>
                <a:lnTo>
                  <a:pt x="7314" y="19914"/>
                </a:lnTo>
                <a:lnTo>
                  <a:pt x="7348" y="20484"/>
                </a:lnTo>
                <a:lnTo>
                  <a:pt x="7386" y="21053"/>
                </a:lnTo>
                <a:lnTo>
                  <a:pt x="7434" y="21614"/>
                </a:lnTo>
                <a:lnTo>
                  <a:pt x="7492" y="22174"/>
                </a:lnTo>
                <a:lnTo>
                  <a:pt x="7516" y="22373"/>
                </a:lnTo>
                <a:lnTo>
                  <a:pt x="7550" y="22563"/>
                </a:lnTo>
                <a:lnTo>
                  <a:pt x="7593" y="22725"/>
                </a:lnTo>
                <a:lnTo>
                  <a:pt x="7637" y="22877"/>
                </a:lnTo>
                <a:lnTo>
                  <a:pt x="7690" y="23010"/>
                </a:lnTo>
                <a:lnTo>
                  <a:pt x="7748" y="23124"/>
                </a:lnTo>
                <a:lnTo>
                  <a:pt x="7806" y="23228"/>
                </a:lnTo>
                <a:lnTo>
                  <a:pt x="7873" y="23313"/>
                </a:lnTo>
                <a:lnTo>
                  <a:pt x="7941" y="23380"/>
                </a:lnTo>
                <a:lnTo>
                  <a:pt x="8013" y="23437"/>
                </a:lnTo>
                <a:lnTo>
                  <a:pt x="8085" y="23484"/>
                </a:lnTo>
                <a:lnTo>
                  <a:pt x="8162" y="23513"/>
                </a:lnTo>
                <a:lnTo>
                  <a:pt x="8239" y="23522"/>
                </a:lnTo>
                <a:lnTo>
                  <a:pt x="8317" y="23522"/>
                </a:lnTo>
                <a:lnTo>
                  <a:pt x="8398" y="23513"/>
                </a:lnTo>
                <a:lnTo>
                  <a:pt x="8476" y="23494"/>
                </a:lnTo>
                <a:lnTo>
                  <a:pt x="8553" y="23456"/>
                </a:lnTo>
                <a:lnTo>
                  <a:pt x="8635" y="23408"/>
                </a:lnTo>
                <a:lnTo>
                  <a:pt x="8712" y="23342"/>
                </a:lnTo>
                <a:lnTo>
                  <a:pt x="8784" y="23275"/>
                </a:lnTo>
                <a:lnTo>
                  <a:pt x="8856" y="23190"/>
                </a:lnTo>
                <a:lnTo>
                  <a:pt x="8924" y="23105"/>
                </a:lnTo>
                <a:lnTo>
                  <a:pt x="8991" y="23000"/>
                </a:lnTo>
                <a:lnTo>
                  <a:pt x="9054" y="22886"/>
                </a:lnTo>
                <a:lnTo>
                  <a:pt x="9112" y="22763"/>
                </a:lnTo>
                <a:lnTo>
                  <a:pt x="9165" y="22639"/>
                </a:lnTo>
                <a:lnTo>
                  <a:pt x="9213" y="22497"/>
                </a:lnTo>
                <a:lnTo>
                  <a:pt x="9257" y="22345"/>
                </a:lnTo>
                <a:lnTo>
                  <a:pt x="9290" y="22193"/>
                </a:lnTo>
                <a:lnTo>
                  <a:pt x="9319" y="22032"/>
                </a:lnTo>
                <a:lnTo>
                  <a:pt x="9343" y="21861"/>
                </a:lnTo>
                <a:lnTo>
                  <a:pt x="9353" y="21680"/>
                </a:lnTo>
                <a:lnTo>
                  <a:pt x="9382" y="21139"/>
                </a:lnTo>
                <a:lnTo>
                  <a:pt x="9396" y="20598"/>
                </a:lnTo>
                <a:lnTo>
                  <a:pt x="9406" y="20056"/>
                </a:lnTo>
                <a:lnTo>
                  <a:pt x="9411" y="19506"/>
                </a:lnTo>
                <a:lnTo>
                  <a:pt x="9406" y="18955"/>
                </a:lnTo>
                <a:lnTo>
                  <a:pt x="9396" y="18395"/>
                </a:lnTo>
                <a:lnTo>
                  <a:pt x="9382" y="17844"/>
                </a:lnTo>
                <a:lnTo>
                  <a:pt x="9363" y="17283"/>
                </a:lnTo>
                <a:lnTo>
                  <a:pt x="9338" y="16723"/>
                </a:lnTo>
                <a:lnTo>
                  <a:pt x="9314" y="16163"/>
                </a:lnTo>
                <a:lnTo>
                  <a:pt x="9252" y="15052"/>
                </a:lnTo>
                <a:lnTo>
                  <a:pt x="9122" y="12820"/>
                </a:lnTo>
                <a:lnTo>
                  <a:pt x="10187" y="12754"/>
                </a:lnTo>
                <a:lnTo>
                  <a:pt x="11247" y="12687"/>
                </a:lnTo>
                <a:lnTo>
                  <a:pt x="12313" y="12611"/>
                </a:lnTo>
                <a:lnTo>
                  <a:pt x="13369" y="12516"/>
                </a:lnTo>
                <a:lnTo>
                  <a:pt x="13465" y="12497"/>
                </a:lnTo>
                <a:lnTo>
                  <a:pt x="13547" y="12469"/>
                </a:lnTo>
                <a:lnTo>
                  <a:pt x="13629" y="12421"/>
                </a:lnTo>
                <a:lnTo>
                  <a:pt x="13701" y="12355"/>
                </a:lnTo>
                <a:lnTo>
                  <a:pt x="13773" y="12289"/>
                </a:lnTo>
                <a:lnTo>
                  <a:pt x="13831" y="12203"/>
                </a:lnTo>
                <a:lnTo>
                  <a:pt x="13889" y="12108"/>
                </a:lnTo>
                <a:lnTo>
                  <a:pt x="13942" y="12004"/>
                </a:lnTo>
                <a:lnTo>
                  <a:pt x="13986" y="11890"/>
                </a:lnTo>
                <a:lnTo>
                  <a:pt x="14024" y="11776"/>
                </a:lnTo>
                <a:lnTo>
                  <a:pt x="14058" y="11652"/>
                </a:lnTo>
                <a:lnTo>
                  <a:pt x="14082" y="11519"/>
                </a:lnTo>
                <a:lnTo>
                  <a:pt x="14101" y="11386"/>
                </a:lnTo>
                <a:lnTo>
                  <a:pt x="14116" y="11244"/>
                </a:lnTo>
                <a:lnTo>
                  <a:pt x="14125" y="11111"/>
                </a:lnTo>
                <a:lnTo>
                  <a:pt x="14130" y="10969"/>
                </a:lnTo>
                <a:lnTo>
                  <a:pt x="14125" y="10826"/>
                </a:lnTo>
                <a:lnTo>
                  <a:pt x="14116" y="10693"/>
                </a:lnTo>
                <a:lnTo>
                  <a:pt x="14101" y="10551"/>
                </a:lnTo>
                <a:lnTo>
                  <a:pt x="14082" y="10418"/>
                </a:lnTo>
                <a:lnTo>
                  <a:pt x="14053" y="10285"/>
                </a:lnTo>
                <a:lnTo>
                  <a:pt x="14024" y="10161"/>
                </a:lnTo>
                <a:lnTo>
                  <a:pt x="13986" y="10047"/>
                </a:lnTo>
                <a:lnTo>
                  <a:pt x="13942" y="9933"/>
                </a:lnTo>
                <a:lnTo>
                  <a:pt x="13889" y="9829"/>
                </a:lnTo>
                <a:lnTo>
                  <a:pt x="13831" y="9734"/>
                </a:lnTo>
                <a:lnTo>
                  <a:pt x="13769" y="9649"/>
                </a:lnTo>
                <a:lnTo>
                  <a:pt x="13701" y="9582"/>
                </a:lnTo>
                <a:lnTo>
                  <a:pt x="13629" y="9516"/>
                </a:lnTo>
                <a:lnTo>
                  <a:pt x="13547" y="9468"/>
                </a:lnTo>
                <a:lnTo>
                  <a:pt x="13465" y="9440"/>
                </a:lnTo>
                <a:lnTo>
                  <a:pt x="13369" y="9421"/>
                </a:lnTo>
                <a:lnTo>
                  <a:pt x="12265" y="9316"/>
                </a:lnTo>
                <a:lnTo>
                  <a:pt x="11156" y="9240"/>
                </a:lnTo>
                <a:lnTo>
                  <a:pt x="10047" y="9164"/>
                </a:lnTo>
                <a:lnTo>
                  <a:pt x="8938" y="9098"/>
                </a:lnTo>
                <a:lnTo>
                  <a:pt x="8852" y="7047"/>
                </a:lnTo>
                <a:lnTo>
                  <a:pt x="8803" y="6021"/>
                </a:lnTo>
                <a:lnTo>
                  <a:pt x="8755" y="4996"/>
                </a:lnTo>
                <a:lnTo>
                  <a:pt x="8697" y="3970"/>
                </a:lnTo>
                <a:lnTo>
                  <a:pt x="8630" y="2944"/>
                </a:lnTo>
                <a:lnTo>
                  <a:pt x="8553" y="1919"/>
                </a:lnTo>
                <a:lnTo>
                  <a:pt x="8514" y="1416"/>
                </a:lnTo>
                <a:lnTo>
                  <a:pt x="8466" y="903"/>
                </a:lnTo>
                <a:lnTo>
                  <a:pt x="8451" y="770"/>
                </a:lnTo>
                <a:lnTo>
                  <a:pt x="8432" y="656"/>
                </a:lnTo>
                <a:lnTo>
                  <a:pt x="8408" y="542"/>
                </a:lnTo>
                <a:lnTo>
                  <a:pt x="8374" y="437"/>
                </a:lnTo>
                <a:lnTo>
                  <a:pt x="8341" y="352"/>
                </a:lnTo>
                <a:lnTo>
                  <a:pt x="8307" y="276"/>
                </a:lnTo>
                <a:lnTo>
                  <a:pt x="8263" y="210"/>
                </a:lnTo>
                <a:lnTo>
                  <a:pt x="8220" y="153"/>
                </a:lnTo>
                <a:lnTo>
                  <a:pt x="8177" y="96"/>
                </a:lnTo>
                <a:lnTo>
                  <a:pt x="8129" y="58"/>
                </a:lnTo>
                <a:lnTo>
                  <a:pt x="8075" y="29"/>
                </a:lnTo>
                <a:lnTo>
                  <a:pt x="8022" y="10"/>
                </a:lnTo>
                <a:lnTo>
                  <a:pt x="796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1"/>
          <p:cNvSpPr txBox="1"/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Electronics: from analog to digital</a:t>
            </a:r>
            <a:endParaRPr/>
          </a:p>
        </p:txBody>
      </p:sp>
      <p:sp>
        <p:nvSpPr>
          <p:cNvPr id="549" name="Google Shape;549;p31"/>
          <p:cNvSpPr txBox="1"/>
          <p:nvPr>
            <p:ph idx="1" type="subTitle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Gabriel Pedroza and Raphael Correia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0" name="Google Shape;550;p31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1" name="Google Shape;551;p31"/>
            <p:cNvSpPr/>
            <p:nvPr/>
          </p:nvSpPr>
          <p:spPr>
            <a:xfrm>
              <a:off x="-4670350" y="-21838250"/>
              <a:ext cx="840975" cy="2313150"/>
            </a:xfrm>
            <a:custGeom>
              <a:rect b="b" l="l" r="r" t="t"/>
              <a:pathLst>
                <a:path extrusionOk="0" h="92526" w="33639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-4757725" y="-24679200"/>
              <a:ext cx="6587800" cy="14233225"/>
            </a:xfrm>
            <a:custGeom>
              <a:rect b="b" l="l" r="r" t="t"/>
              <a:pathLst>
                <a:path extrusionOk="0" h="569329" w="263512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-4506975" y="-18287325"/>
              <a:ext cx="255425" cy="1085975"/>
            </a:xfrm>
            <a:custGeom>
              <a:rect b="b" l="l" r="r" t="t"/>
              <a:pathLst>
                <a:path extrusionOk="0" h="43439" w="10217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-4488950" y="-17033425"/>
              <a:ext cx="283275" cy="1126925"/>
            </a:xfrm>
            <a:custGeom>
              <a:rect b="b" l="l" r="r" t="t"/>
              <a:pathLst>
                <a:path extrusionOk="0" h="45077" w="11331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-4496200" y="-19379700"/>
              <a:ext cx="284725" cy="947000"/>
            </a:xfrm>
            <a:custGeom>
              <a:rect b="b" l="l" r="r" t="t"/>
              <a:pathLst>
                <a:path extrusionOk="0" h="37880" w="11389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-4388850" y="-15875700"/>
              <a:ext cx="343475" cy="1374475"/>
            </a:xfrm>
            <a:custGeom>
              <a:rect b="b" l="l" r="r" t="t"/>
              <a:pathLst>
                <a:path extrusionOk="0" h="54979" w="13739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-4194925" y="-14683475"/>
              <a:ext cx="372775" cy="1519900"/>
            </a:xfrm>
            <a:custGeom>
              <a:rect b="b" l="l" r="r" t="t"/>
              <a:pathLst>
                <a:path extrusionOk="0" h="60796" w="14911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-3860150" y="-14090350"/>
              <a:ext cx="349425" cy="2657375"/>
            </a:xfrm>
            <a:custGeom>
              <a:rect b="b" l="l" r="r" t="t"/>
              <a:pathLst>
                <a:path extrusionOk="0" h="106295" w="13977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-3823300" y="-10477750"/>
              <a:ext cx="4590800" cy="10715875"/>
            </a:xfrm>
            <a:custGeom>
              <a:rect b="b" l="l" r="r" t="t"/>
              <a:pathLst>
                <a:path extrusionOk="0" h="428635" w="183632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-3717875" y="-7329900"/>
              <a:ext cx="297775" cy="2823950"/>
            </a:xfrm>
            <a:custGeom>
              <a:rect b="b" l="l" r="r" t="t"/>
              <a:pathLst>
                <a:path extrusionOk="0" h="112958" w="11911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-3523925" y="-20087400"/>
              <a:ext cx="3923025" cy="9180825"/>
            </a:xfrm>
            <a:custGeom>
              <a:rect b="b" l="l" r="r" t="t"/>
              <a:pathLst>
                <a:path extrusionOk="0" h="367233" w="156921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-3321475" y="-7305050"/>
              <a:ext cx="3673750" cy="4475400"/>
            </a:xfrm>
            <a:custGeom>
              <a:rect b="b" l="l" r="r" t="t"/>
              <a:pathLst>
                <a:path extrusionOk="0" h="179016" w="14695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-3310675" y="-8319650"/>
              <a:ext cx="3613700" cy="948825"/>
            </a:xfrm>
            <a:custGeom>
              <a:rect b="b" l="l" r="r" t="t"/>
              <a:pathLst>
                <a:path extrusionOk="0" h="37953" w="144548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-3110150" y="-6081525"/>
              <a:ext cx="343475" cy="962650"/>
            </a:xfrm>
            <a:custGeom>
              <a:rect b="b" l="l" r="r" t="t"/>
              <a:pathLst>
                <a:path extrusionOk="0" h="38506" w="13739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-2901250" y="-15720175"/>
              <a:ext cx="2802225" cy="3613075"/>
            </a:xfrm>
            <a:custGeom>
              <a:rect b="b" l="l" r="r" t="t"/>
              <a:pathLst>
                <a:path extrusionOk="0" h="144523" w="112089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-2847325" y="-17840975"/>
              <a:ext cx="554000" cy="1478475"/>
            </a:xfrm>
            <a:custGeom>
              <a:rect b="b" l="l" r="r" t="t"/>
              <a:pathLst>
                <a:path extrusionOk="0" h="59139" w="2216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-2851350" y="-24411850"/>
              <a:ext cx="1048100" cy="1274625"/>
            </a:xfrm>
            <a:custGeom>
              <a:rect b="b" l="l" r="r" t="t"/>
              <a:pathLst>
                <a:path extrusionOk="0" h="50985" w="41924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-2772975" y="-17630225"/>
              <a:ext cx="300825" cy="877050"/>
            </a:xfrm>
            <a:custGeom>
              <a:rect b="b" l="l" r="r" t="t"/>
              <a:pathLst>
                <a:path extrusionOk="0" h="35082" w="12033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-2641800" y="-17298475"/>
              <a:ext cx="238700" cy="698525"/>
            </a:xfrm>
            <a:custGeom>
              <a:rect b="b" l="l" r="r" t="t"/>
              <a:pathLst>
                <a:path extrusionOk="0" h="27941" w="9548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-2618475" y="-22124925"/>
              <a:ext cx="458250" cy="887650"/>
            </a:xfrm>
            <a:custGeom>
              <a:rect b="b" l="l" r="r" t="t"/>
              <a:pathLst>
                <a:path extrusionOk="0" h="35506" w="1833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-2598825" y="-21083625"/>
              <a:ext cx="543050" cy="895925"/>
            </a:xfrm>
            <a:custGeom>
              <a:rect b="b" l="l" r="r" t="t"/>
              <a:pathLst>
                <a:path extrusionOk="0" h="35837" w="21722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-2600275" y="-22957325"/>
              <a:ext cx="492350" cy="648350"/>
            </a:xfrm>
            <a:custGeom>
              <a:rect b="b" l="l" r="r" t="t"/>
              <a:pathLst>
                <a:path extrusionOk="0" h="25934" w="19694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-2038575" y="-10475900"/>
              <a:ext cx="1071750" cy="378725"/>
            </a:xfrm>
            <a:custGeom>
              <a:rect b="b" l="l" r="r" t="t"/>
              <a:pathLst>
                <a:path extrusionOk="0" h="15149" w="4287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-2030050" y="-9943975"/>
              <a:ext cx="1041000" cy="666775"/>
            </a:xfrm>
            <a:custGeom>
              <a:rect b="b" l="l" r="r" t="t"/>
              <a:pathLst>
                <a:path extrusionOk="0" h="26671" w="4164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-1674050" y="-17989150"/>
              <a:ext cx="576700" cy="1547950"/>
            </a:xfrm>
            <a:custGeom>
              <a:rect b="b" l="l" r="r" t="t"/>
              <a:pathLst>
                <a:path extrusionOk="0" h="61918" w="23068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-1603400" y="-17802325"/>
              <a:ext cx="346700" cy="1036725"/>
            </a:xfrm>
            <a:custGeom>
              <a:rect b="b" l="l" r="r" t="t"/>
              <a:pathLst>
                <a:path extrusionOk="0" h="41469" w="13868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-1609825" y="-992775"/>
              <a:ext cx="342525" cy="963575"/>
            </a:xfrm>
            <a:custGeom>
              <a:rect b="b" l="l" r="r" t="t"/>
              <a:pathLst>
                <a:path extrusionOk="0" h="38543" w="13701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-1545600" y="-2577975"/>
              <a:ext cx="273950" cy="1339500"/>
            </a:xfrm>
            <a:custGeom>
              <a:rect b="b" l="l" r="r" t="t"/>
              <a:pathLst>
                <a:path extrusionOk="0" h="53580" w="10958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-2025075" y="-9166800"/>
              <a:ext cx="1019625" cy="619850"/>
            </a:xfrm>
            <a:custGeom>
              <a:rect b="b" l="l" r="r" t="t"/>
              <a:pathLst>
                <a:path extrusionOk="0" h="24794" w="40785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-1429725" y="-17399700"/>
              <a:ext cx="236925" cy="740400"/>
            </a:xfrm>
            <a:custGeom>
              <a:rect b="b" l="l" r="r" t="t"/>
              <a:pathLst>
                <a:path extrusionOk="0" h="29616" w="9477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-2824150" y="-15411425"/>
              <a:ext cx="2648525" cy="2072075"/>
            </a:xfrm>
            <a:custGeom>
              <a:rect b="b" l="l" r="r" t="t"/>
              <a:pathLst>
                <a:path extrusionOk="0" h="82883" w="105941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-2800650" y="-14301550"/>
              <a:ext cx="2595100" cy="1861775"/>
            </a:xfrm>
            <a:custGeom>
              <a:rect b="b" l="l" r="r" t="t"/>
              <a:pathLst>
                <a:path extrusionOk="0" h="74471" w="103804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1077750" y="-24389300"/>
              <a:ext cx="1134700" cy="1507450"/>
            </a:xfrm>
            <a:custGeom>
              <a:rect b="b" l="l" r="r" t="t"/>
              <a:pathLst>
                <a:path extrusionOk="0" h="60298" w="45388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851625" y="-21102025"/>
              <a:ext cx="579425" cy="762950"/>
            </a:xfrm>
            <a:custGeom>
              <a:rect b="b" l="l" r="r" t="t"/>
              <a:pathLst>
                <a:path extrusionOk="0" h="30518" w="23177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-763750" y="-21842400"/>
              <a:ext cx="501050" cy="744525"/>
            </a:xfrm>
            <a:custGeom>
              <a:rect b="b" l="l" r="r" t="t"/>
              <a:pathLst>
                <a:path extrusionOk="0" h="29781" w="20042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-765825" y="-22760850"/>
              <a:ext cx="496525" cy="738100"/>
            </a:xfrm>
            <a:custGeom>
              <a:rect b="b" l="l" r="r" t="t"/>
              <a:pathLst>
                <a:path extrusionOk="0" h="29524" w="19861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-694700" y="-17889300"/>
              <a:ext cx="570250" cy="1533700"/>
            </a:xfrm>
            <a:custGeom>
              <a:rect b="b" l="l" r="r" t="t"/>
              <a:pathLst>
                <a:path extrusionOk="0" h="61348" w="2281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-631125" y="-17688675"/>
              <a:ext cx="434100" cy="1066175"/>
            </a:xfrm>
            <a:custGeom>
              <a:rect b="b" l="l" r="r" t="t"/>
              <a:pathLst>
                <a:path extrusionOk="0" h="42647" w="17364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-464700" y="-17295700"/>
              <a:ext cx="242875" cy="722450"/>
            </a:xfrm>
            <a:custGeom>
              <a:rect b="b" l="l" r="r" t="t"/>
              <a:pathLst>
                <a:path extrusionOk="0" h="28898" w="9715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-183375" y="-6309750"/>
              <a:ext cx="373250" cy="1033500"/>
            </a:xfrm>
            <a:custGeom>
              <a:rect b="b" l="l" r="r" t="t"/>
              <a:pathLst>
                <a:path extrusionOk="0" h="41340" w="1493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413900" y="-7153650"/>
              <a:ext cx="252850" cy="2738800"/>
            </a:xfrm>
            <a:custGeom>
              <a:rect b="b" l="l" r="r" t="t"/>
              <a:pathLst>
                <a:path extrusionOk="0" h="109552" w="10114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478275" y="-14153375"/>
              <a:ext cx="423625" cy="2554750"/>
            </a:xfrm>
            <a:custGeom>
              <a:rect b="b" l="l" r="r" t="t"/>
              <a:pathLst>
                <a:path extrusionOk="0" h="102190" w="16945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850375" y="-21568625"/>
              <a:ext cx="875875" cy="2249225"/>
            </a:xfrm>
            <a:custGeom>
              <a:rect b="b" l="l" r="r" t="t"/>
              <a:pathLst>
                <a:path extrusionOk="0" h="89969" w="35035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893350" y="-14317200"/>
              <a:ext cx="370500" cy="1403025"/>
            </a:xfrm>
            <a:custGeom>
              <a:rect b="b" l="l" r="r" t="t"/>
              <a:pathLst>
                <a:path extrusionOk="0" h="56121" w="1482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1135875" y="-15771700"/>
              <a:ext cx="384850" cy="1601775"/>
            </a:xfrm>
            <a:custGeom>
              <a:rect b="b" l="l" r="r" t="t"/>
              <a:pathLst>
                <a:path extrusionOk="0" h="64071" w="15394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1412075" y="-19265125"/>
              <a:ext cx="238225" cy="867400"/>
            </a:xfrm>
            <a:custGeom>
              <a:rect b="b" l="l" r="r" t="t"/>
              <a:pathLst>
                <a:path extrusionOk="0" h="34696" w="9529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1413350" y="-17086800"/>
              <a:ext cx="220525" cy="1264050"/>
            </a:xfrm>
            <a:custGeom>
              <a:rect b="b" l="l" r="r" t="t"/>
              <a:pathLst>
                <a:path extrusionOk="0" h="50562" w="8821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1491400" y="-18291475"/>
              <a:ext cx="161625" cy="1043175"/>
            </a:xfrm>
            <a:custGeom>
              <a:rect b="b" l="l" r="r" t="t"/>
              <a:pathLst>
                <a:path extrusionOk="0" h="41727" w="6465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" name="Google Shape;599;p31"/>
          <p:cNvGrpSpPr/>
          <p:nvPr/>
        </p:nvGrpSpPr>
        <p:grpSpPr>
          <a:xfrm flipH="1">
            <a:off x="6783875" y="2313648"/>
            <a:ext cx="2106426" cy="2052368"/>
            <a:chOff x="-6306150" y="-5458150"/>
            <a:chExt cx="7286150" cy="5696275"/>
          </a:xfrm>
        </p:grpSpPr>
        <p:sp>
          <p:nvSpPr>
            <p:cNvPr id="600" name="Google Shape;600;p31"/>
            <p:cNvSpPr/>
            <p:nvPr/>
          </p:nvSpPr>
          <p:spPr>
            <a:xfrm>
              <a:off x="-113800" y="-4778375"/>
              <a:ext cx="1012425" cy="586500"/>
            </a:xfrm>
            <a:custGeom>
              <a:rect b="b" l="l" r="r" t="t"/>
              <a:pathLst>
                <a:path extrusionOk="0" h="23460" w="40497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-202700" y="-4337900"/>
              <a:ext cx="354025" cy="300050"/>
            </a:xfrm>
            <a:custGeom>
              <a:rect b="b" l="l" r="r" t="t"/>
              <a:pathLst>
                <a:path extrusionOk="0" h="12002" w="14161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-481625" y="-4125650"/>
              <a:ext cx="447050" cy="300875"/>
            </a:xfrm>
            <a:custGeom>
              <a:rect b="b" l="l" r="r" t="t"/>
              <a:pathLst>
                <a:path extrusionOk="0" h="12035" w="17882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-883225" y="-3963475"/>
              <a:ext cx="511850" cy="284025"/>
            </a:xfrm>
            <a:custGeom>
              <a:rect b="b" l="l" r="r" t="t"/>
              <a:pathLst>
                <a:path extrusionOk="0" h="11361" w="20474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-1222025" y="-3882200"/>
              <a:ext cx="382475" cy="236450"/>
            </a:xfrm>
            <a:custGeom>
              <a:rect b="b" l="l" r="r" t="t"/>
              <a:pathLst>
                <a:path extrusionOk="0" h="9458" w="15299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-1420950" y="-4301350"/>
              <a:ext cx="145025" cy="932250"/>
            </a:xfrm>
            <a:custGeom>
              <a:rect b="b" l="l" r="r" t="t"/>
              <a:pathLst>
                <a:path extrusionOk="0" h="37290" w="5801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-4844725" y="-4509250"/>
              <a:ext cx="3343225" cy="2465975"/>
            </a:xfrm>
            <a:custGeom>
              <a:rect b="b" l="l" r="r" t="t"/>
              <a:pathLst>
                <a:path extrusionOk="0" h="98639" w="133729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-2145725" y="-4056225"/>
              <a:ext cx="294750" cy="235600"/>
            </a:xfrm>
            <a:custGeom>
              <a:rect b="b" l="l" r="r" t="t"/>
              <a:pathLst>
                <a:path extrusionOk="0" h="9424" w="1179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-2070850" y="-3995500"/>
              <a:ext cx="146000" cy="111475"/>
            </a:xfrm>
            <a:custGeom>
              <a:rect b="b" l="l" r="r" t="t"/>
              <a:pathLst>
                <a:path extrusionOk="0" h="4459" w="584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-4363125" y="-3666125"/>
              <a:ext cx="2366775" cy="767375"/>
            </a:xfrm>
            <a:custGeom>
              <a:rect b="b" l="l" r="r" t="t"/>
              <a:pathLst>
                <a:path extrusionOk="0" h="30695" w="94671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-3737700" y="-634375"/>
              <a:ext cx="1148525" cy="797750"/>
            </a:xfrm>
            <a:custGeom>
              <a:rect b="b" l="l" r="r" t="t"/>
              <a:pathLst>
                <a:path extrusionOk="0" h="31910" w="45941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-4060700" y="-2105375"/>
              <a:ext cx="1730900" cy="1398275"/>
            </a:xfrm>
            <a:custGeom>
              <a:rect b="b" l="l" r="r" t="t"/>
              <a:pathLst>
                <a:path extrusionOk="0" h="55931" w="69236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-3647050" y="-4715150"/>
              <a:ext cx="953975" cy="133000"/>
            </a:xfrm>
            <a:custGeom>
              <a:rect b="b" l="l" r="r" t="t"/>
              <a:pathLst>
                <a:path extrusionOk="0" h="5320" w="38159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-3566050" y="-5390400"/>
              <a:ext cx="816875" cy="617050"/>
            </a:xfrm>
            <a:custGeom>
              <a:rect b="b" l="l" r="r" t="t"/>
              <a:pathLst>
                <a:path extrusionOk="0" h="24682" w="32675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-3307850" y="-5004650"/>
              <a:ext cx="216925" cy="232800"/>
            </a:xfrm>
            <a:custGeom>
              <a:rect b="b" l="l" r="r" t="t"/>
              <a:pathLst>
                <a:path extrusionOk="0" h="9312" w="8677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-4292600" y="-3411675"/>
              <a:ext cx="2232250" cy="452700"/>
            </a:xfrm>
            <a:custGeom>
              <a:rect b="b" l="l" r="r" t="t"/>
              <a:pathLst>
                <a:path extrusionOk="0" h="18108" w="8929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-4264950" y="-3617250"/>
              <a:ext cx="2185825" cy="461550"/>
            </a:xfrm>
            <a:custGeom>
              <a:rect b="b" l="l" r="r" t="t"/>
              <a:pathLst>
                <a:path extrusionOk="0" h="18462" w="87433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-4383275" y="-4087275"/>
              <a:ext cx="308575" cy="239125"/>
            </a:xfrm>
            <a:custGeom>
              <a:rect b="b" l="l" r="r" t="t"/>
              <a:pathLst>
                <a:path extrusionOk="0" h="9565" w="12343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-4313750" y="-4017700"/>
              <a:ext cx="156275" cy="103150"/>
            </a:xfrm>
            <a:custGeom>
              <a:rect b="b" l="l" r="r" t="t"/>
              <a:pathLst>
                <a:path extrusionOk="0" h="4126" w="6251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-5070325" y="-4291500"/>
              <a:ext cx="195775" cy="845650"/>
            </a:xfrm>
            <a:custGeom>
              <a:rect b="b" l="l" r="r" t="t"/>
              <a:pathLst>
                <a:path extrusionOk="0" h="33826" w="7831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-5538300" y="-4015850"/>
              <a:ext cx="408725" cy="215925"/>
            </a:xfrm>
            <a:custGeom>
              <a:rect b="b" l="l" r="r" t="t"/>
              <a:pathLst>
                <a:path extrusionOk="0" h="8637" w="16349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-6223975" y="-2203975"/>
              <a:ext cx="966200" cy="698300"/>
            </a:xfrm>
            <a:custGeom>
              <a:rect b="b" l="l" r="r" t="t"/>
              <a:pathLst>
                <a:path extrusionOk="0" h="27932" w="38648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-5915625" y="-3856500"/>
              <a:ext cx="462475" cy="349900"/>
            </a:xfrm>
            <a:custGeom>
              <a:rect b="b" l="l" r="r" t="t"/>
              <a:pathLst>
                <a:path extrusionOk="0" h="13996" w="18499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-6116525" y="-2496300"/>
              <a:ext cx="346925" cy="273825"/>
            </a:xfrm>
            <a:custGeom>
              <a:rect b="b" l="l" r="r" t="t"/>
              <a:pathLst>
                <a:path extrusionOk="0" h="10953" w="13877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-6113750" y="-3522475"/>
              <a:ext cx="355800" cy="401825"/>
            </a:xfrm>
            <a:custGeom>
              <a:rect b="b" l="l" r="r" t="t"/>
              <a:pathLst>
                <a:path extrusionOk="0" h="16073" w="14232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-6147325" y="-3100500"/>
              <a:ext cx="234500" cy="557000"/>
            </a:xfrm>
            <a:custGeom>
              <a:rect b="b" l="l" r="r" t="t"/>
              <a:pathLst>
                <a:path extrusionOk="0" h="22280" w="938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-6306150" y="-5458150"/>
              <a:ext cx="7286150" cy="5696275"/>
            </a:xfrm>
            <a:custGeom>
              <a:rect b="b" l="l" r="r" t="t"/>
              <a:pathLst>
                <a:path extrusionOk="0" h="227851" w="291446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4" name="Google Shape;1154;p40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155" name="Google Shape;1155;p40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0" name="Google Shape;1200;p40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40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0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0"/>
          <p:cNvSpPr txBox="1"/>
          <p:nvPr/>
        </p:nvSpPr>
        <p:spPr>
          <a:xfrm>
            <a:off x="1406950" y="678500"/>
            <a:ext cx="6783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Metals have a sea of free electrons available to move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1204" name="Google Shape;1204;p40"/>
          <p:cNvCxnSpPr/>
          <p:nvPr/>
        </p:nvCxnSpPr>
        <p:spPr>
          <a:xfrm>
            <a:off x="2351000" y="2081325"/>
            <a:ext cx="5480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5" name="Google Shape;1205;p40"/>
          <p:cNvCxnSpPr/>
          <p:nvPr/>
        </p:nvCxnSpPr>
        <p:spPr>
          <a:xfrm>
            <a:off x="2351000" y="3027550"/>
            <a:ext cx="5480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6" name="Google Shape;1206;p40"/>
          <p:cNvSpPr/>
          <p:nvPr/>
        </p:nvSpPr>
        <p:spPr>
          <a:xfrm>
            <a:off x="26728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7" name="Google Shape;1207;p40"/>
          <p:cNvSpPr/>
          <p:nvPr/>
        </p:nvSpPr>
        <p:spPr>
          <a:xfrm>
            <a:off x="26728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8" name="Google Shape;1208;p40"/>
          <p:cNvSpPr/>
          <p:nvPr/>
        </p:nvSpPr>
        <p:spPr>
          <a:xfrm>
            <a:off x="26728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09" name="Google Shape;1209;p40"/>
          <p:cNvSpPr/>
          <p:nvPr/>
        </p:nvSpPr>
        <p:spPr>
          <a:xfrm>
            <a:off x="2494275" y="24028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0" name="Google Shape;1210;p40"/>
          <p:cNvSpPr/>
          <p:nvPr/>
        </p:nvSpPr>
        <p:spPr>
          <a:xfrm>
            <a:off x="2517875" y="26423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1" name="Google Shape;1211;p40"/>
          <p:cNvSpPr/>
          <p:nvPr/>
        </p:nvSpPr>
        <p:spPr>
          <a:xfrm>
            <a:off x="27702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2" name="Google Shape;1212;p40"/>
          <p:cNvSpPr/>
          <p:nvPr/>
        </p:nvSpPr>
        <p:spPr>
          <a:xfrm>
            <a:off x="28620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3" name="Google Shape;1213;p40"/>
          <p:cNvSpPr/>
          <p:nvPr/>
        </p:nvSpPr>
        <p:spPr>
          <a:xfrm>
            <a:off x="29179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4" name="Google Shape;1214;p40"/>
          <p:cNvSpPr/>
          <p:nvPr/>
        </p:nvSpPr>
        <p:spPr>
          <a:xfrm>
            <a:off x="29179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5" name="Google Shape;1215;p40"/>
          <p:cNvSpPr/>
          <p:nvPr/>
        </p:nvSpPr>
        <p:spPr>
          <a:xfrm>
            <a:off x="30512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6" name="Google Shape;1216;p40"/>
          <p:cNvSpPr/>
          <p:nvPr/>
        </p:nvSpPr>
        <p:spPr>
          <a:xfrm>
            <a:off x="31179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7" name="Google Shape;1217;p40"/>
          <p:cNvSpPr/>
          <p:nvPr/>
        </p:nvSpPr>
        <p:spPr>
          <a:xfrm>
            <a:off x="32824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8" name="Google Shape;1218;p40"/>
          <p:cNvSpPr/>
          <p:nvPr/>
        </p:nvSpPr>
        <p:spPr>
          <a:xfrm>
            <a:off x="32824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9" name="Google Shape;1219;p40"/>
          <p:cNvSpPr/>
          <p:nvPr/>
        </p:nvSpPr>
        <p:spPr>
          <a:xfrm>
            <a:off x="32824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0" name="Google Shape;1220;p40"/>
          <p:cNvSpPr/>
          <p:nvPr/>
        </p:nvSpPr>
        <p:spPr>
          <a:xfrm>
            <a:off x="33798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1" name="Google Shape;1221;p40"/>
          <p:cNvSpPr/>
          <p:nvPr/>
        </p:nvSpPr>
        <p:spPr>
          <a:xfrm>
            <a:off x="34716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2" name="Google Shape;1222;p40"/>
          <p:cNvSpPr/>
          <p:nvPr/>
        </p:nvSpPr>
        <p:spPr>
          <a:xfrm>
            <a:off x="35275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3" name="Google Shape;1223;p40"/>
          <p:cNvSpPr/>
          <p:nvPr/>
        </p:nvSpPr>
        <p:spPr>
          <a:xfrm>
            <a:off x="35275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4" name="Google Shape;1224;p40"/>
          <p:cNvSpPr/>
          <p:nvPr/>
        </p:nvSpPr>
        <p:spPr>
          <a:xfrm>
            <a:off x="36608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5" name="Google Shape;1225;p40"/>
          <p:cNvSpPr/>
          <p:nvPr/>
        </p:nvSpPr>
        <p:spPr>
          <a:xfrm>
            <a:off x="37275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6" name="Google Shape;1226;p40"/>
          <p:cNvSpPr/>
          <p:nvPr/>
        </p:nvSpPr>
        <p:spPr>
          <a:xfrm>
            <a:off x="38920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7" name="Google Shape;1227;p40"/>
          <p:cNvSpPr/>
          <p:nvPr/>
        </p:nvSpPr>
        <p:spPr>
          <a:xfrm>
            <a:off x="38920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8" name="Google Shape;1228;p40"/>
          <p:cNvSpPr/>
          <p:nvPr/>
        </p:nvSpPr>
        <p:spPr>
          <a:xfrm>
            <a:off x="38920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9" name="Google Shape;1229;p40"/>
          <p:cNvSpPr/>
          <p:nvPr/>
        </p:nvSpPr>
        <p:spPr>
          <a:xfrm>
            <a:off x="39894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0" name="Google Shape;1230;p40"/>
          <p:cNvSpPr/>
          <p:nvPr/>
        </p:nvSpPr>
        <p:spPr>
          <a:xfrm>
            <a:off x="40812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1" name="Google Shape;1231;p40"/>
          <p:cNvSpPr/>
          <p:nvPr/>
        </p:nvSpPr>
        <p:spPr>
          <a:xfrm>
            <a:off x="41371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2" name="Google Shape;1232;p40"/>
          <p:cNvSpPr/>
          <p:nvPr/>
        </p:nvSpPr>
        <p:spPr>
          <a:xfrm>
            <a:off x="41371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3" name="Google Shape;1233;p40"/>
          <p:cNvSpPr/>
          <p:nvPr/>
        </p:nvSpPr>
        <p:spPr>
          <a:xfrm>
            <a:off x="42704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4" name="Google Shape;1234;p40"/>
          <p:cNvSpPr/>
          <p:nvPr/>
        </p:nvSpPr>
        <p:spPr>
          <a:xfrm>
            <a:off x="43371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5" name="Google Shape;1235;p40"/>
          <p:cNvSpPr/>
          <p:nvPr/>
        </p:nvSpPr>
        <p:spPr>
          <a:xfrm>
            <a:off x="45016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6" name="Google Shape;1236;p40"/>
          <p:cNvSpPr/>
          <p:nvPr/>
        </p:nvSpPr>
        <p:spPr>
          <a:xfrm>
            <a:off x="45016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7" name="Google Shape;1237;p40"/>
          <p:cNvSpPr/>
          <p:nvPr/>
        </p:nvSpPr>
        <p:spPr>
          <a:xfrm>
            <a:off x="45016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8" name="Google Shape;1238;p40"/>
          <p:cNvSpPr/>
          <p:nvPr/>
        </p:nvSpPr>
        <p:spPr>
          <a:xfrm>
            <a:off x="45990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39" name="Google Shape;1239;p40"/>
          <p:cNvSpPr/>
          <p:nvPr/>
        </p:nvSpPr>
        <p:spPr>
          <a:xfrm>
            <a:off x="46908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0" name="Google Shape;1240;p40"/>
          <p:cNvSpPr/>
          <p:nvPr/>
        </p:nvSpPr>
        <p:spPr>
          <a:xfrm>
            <a:off x="47467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1" name="Google Shape;1241;p40"/>
          <p:cNvSpPr/>
          <p:nvPr/>
        </p:nvSpPr>
        <p:spPr>
          <a:xfrm>
            <a:off x="47467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2" name="Google Shape;1242;p40"/>
          <p:cNvSpPr/>
          <p:nvPr/>
        </p:nvSpPr>
        <p:spPr>
          <a:xfrm>
            <a:off x="48800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3" name="Google Shape;1243;p40"/>
          <p:cNvSpPr/>
          <p:nvPr/>
        </p:nvSpPr>
        <p:spPr>
          <a:xfrm>
            <a:off x="49467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4" name="Google Shape;1244;p40"/>
          <p:cNvSpPr/>
          <p:nvPr/>
        </p:nvSpPr>
        <p:spPr>
          <a:xfrm>
            <a:off x="51112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5" name="Google Shape;1245;p40"/>
          <p:cNvSpPr/>
          <p:nvPr/>
        </p:nvSpPr>
        <p:spPr>
          <a:xfrm>
            <a:off x="51112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6" name="Google Shape;1246;p40"/>
          <p:cNvSpPr/>
          <p:nvPr/>
        </p:nvSpPr>
        <p:spPr>
          <a:xfrm>
            <a:off x="51112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7" name="Google Shape;1247;p40"/>
          <p:cNvSpPr/>
          <p:nvPr/>
        </p:nvSpPr>
        <p:spPr>
          <a:xfrm>
            <a:off x="52086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8" name="Google Shape;1248;p40"/>
          <p:cNvSpPr/>
          <p:nvPr/>
        </p:nvSpPr>
        <p:spPr>
          <a:xfrm>
            <a:off x="53004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49" name="Google Shape;1249;p40"/>
          <p:cNvSpPr/>
          <p:nvPr/>
        </p:nvSpPr>
        <p:spPr>
          <a:xfrm>
            <a:off x="53563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0" name="Google Shape;1250;p40"/>
          <p:cNvSpPr/>
          <p:nvPr/>
        </p:nvSpPr>
        <p:spPr>
          <a:xfrm>
            <a:off x="53563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1" name="Google Shape;1251;p40"/>
          <p:cNvSpPr/>
          <p:nvPr/>
        </p:nvSpPr>
        <p:spPr>
          <a:xfrm>
            <a:off x="54896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2" name="Google Shape;1252;p40"/>
          <p:cNvSpPr/>
          <p:nvPr/>
        </p:nvSpPr>
        <p:spPr>
          <a:xfrm>
            <a:off x="55563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3" name="Google Shape;1253;p40"/>
          <p:cNvSpPr/>
          <p:nvPr/>
        </p:nvSpPr>
        <p:spPr>
          <a:xfrm>
            <a:off x="57208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4" name="Google Shape;1254;p40"/>
          <p:cNvSpPr/>
          <p:nvPr/>
        </p:nvSpPr>
        <p:spPr>
          <a:xfrm>
            <a:off x="57208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5" name="Google Shape;1255;p40"/>
          <p:cNvSpPr/>
          <p:nvPr/>
        </p:nvSpPr>
        <p:spPr>
          <a:xfrm>
            <a:off x="57208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6" name="Google Shape;1256;p40"/>
          <p:cNvSpPr/>
          <p:nvPr/>
        </p:nvSpPr>
        <p:spPr>
          <a:xfrm>
            <a:off x="58182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7" name="Google Shape;1257;p40"/>
          <p:cNvSpPr/>
          <p:nvPr/>
        </p:nvSpPr>
        <p:spPr>
          <a:xfrm>
            <a:off x="59100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8" name="Google Shape;1258;p40"/>
          <p:cNvSpPr/>
          <p:nvPr/>
        </p:nvSpPr>
        <p:spPr>
          <a:xfrm>
            <a:off x="59659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9" name="Google Shape;1259;p40"/>
          <p:cNvSpPr/>
          <p:nvPr/>
        </p:nvSpPr>
        <p:spPr>
          <a:xfrm>
            <a:off x="59659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0" name="Google Shape;1260;p40"/>
          <p:cNvSpPr/>
          <p:nvPr/>
        </p:nvSpPr>
        <p:spPr>
          <a:xfrm>
            <a:off x="60992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1" name="Google Shape;1261;p40"/>
          <p:cNvSpPr/>
          <p:nvPr/>
        </p:nvSpPr>
        <p:spPr>
          <a:xfrm>
            <a:off x="61659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2" name="Google Shape;1262;p40"/>
          <p:cNvSpPr/>
          <p:nvPr/>
        </p:nvSpPr>
        <p:spPr>
          <a:xfrm>
            <a:off x="63304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3" name="Google Shape;1263;p40"/>
          <p:cNvSpPr/>
          <p:nvPr/>
        </p:nvSpPr>
        <p:spPr>
          <a:xfrm>
            <a:off x="63304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63304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5" name="Google Shape;1265;p40"/>
          <p:cNvSpPr/>
          <p:nvPr/>
        </p:nvSpPr>
        <p:spPr>
          <a:xfrm>
            <a:off x="64278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6" name="Google Shape;1266;p40"/>
          <p:cNvSpPr/>
          <p:nvPr/>
        </p:nvSpPr>
        <p:spPr>
          <a:xfrm>
            <a:off x="65196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7" name="Google Shape;1267;p40"/>
          <p:cNvSpPr/>
          <p:nvPr/>
        </p:nvSpPr>
        <p:spPr>
          <a:xfrm>
            <a:off x="65755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8" name="Google Shape;1268;p40"/>
          <p:cNvSpPr/>
          <p:nvPr/>
        </p:nvSpPr>
        <p:spPr>
          <a:xfrm>
            <a:off x="65755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9" name="Google Shape;1269;p40"/>
          <p:cNvSpPr/>
          <p:nvPr/>
        </p:nvSpPr>
        <p:spPr>
          <a:xfrm>
            <a:off x="67088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0" name="Google Shape;1270;p40"/>
          <p:cNvSpPr/>
          <p:nvPr/>
        </p:nvSpPr>
        <p:spPr>
          <a:xfrm>
            <a:off x="67755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1" name="Google Shape;1271;p40"/>
          <p:cNvSpPr/>
          <p:nvPr/>
        </p:nvSpPr>
        <p:spPr>
          <a:xfrm>
            <a:off x="69400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2" name="Google Shape;1272;p40"/>
          <p:cNvSpPr/>
          <p:nvPr/>
        </p:nvSpPr>
        <p:spPr>
          <a:xfrm>
            <a:off x="69400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3" name="Google Shape;1273;p40"/>
          <p:cNvSpPr/>
          <p:nvPr/>
        </p:nvSpPr>
        <p:spPr>
          <a:xfrm>
            <a:off x="69400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4" name="Google Shape;1274;p40"/>
          <p:cNvSpPr/>
          <p:nvPr/>
        </p:nvSpPr>
        <p:spPr>
          <a:xfrm>
            <a:off x="70374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5" name="Google Shape;1275;p40"/>
          <p:cNvSpPr/>
          <p:nvPr/>
        </p:nvSpPr>
        <p:spPr>
          <a:xfrm>
            <a:off x="71292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6" name="Google Shape;1276;p40"/>
          <p:cNvSpPr/>
          <p:nvPr/>
        </p:nvSpPr>
        <p:spPr>
          <a:xfrm>
            <a:off x="71851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7" name="Google Shape;1277;p40"/>
          <p:cNvSpPr/>
          <p:nvPr/>
        </p:nvSpPr>
        <p:spPr>
          <a:xfrm>
            <a:off x="71851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8" name="Google Shape;1278;p40"/>
          <p:cNvSpPr/>
          <p:nvPr/>
        </p:nvSpPr>
        <p:spPr>
          <a:xfrm>
            <a:off x="73184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79" name="Google Shape;1279;p40"/>
          <p:cNvSpPr/>
          <p:nvPr/>
        </p:nvSpPr>
        <p:spPr>
          <a:xfrm>
            <a:off x="73851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0" name="Google Shape;1280;p40"/>
          <p:cNvSpPr/>
          <p:nvPr/>
        </p:nvSpPr>
        <p:spPr>
          <a:xfrm>
            <a:off x="7473475" y="2193888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1" name="Google Shape;1281;p40"/>
          <p:cNvSpPr/>
          <p:nvPr/>
        </p:nvSpPr>
        <p:spPr>
          <a:xfrm>
            <a:off x="7473475" y="2471775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2" name="Google Shape;1282;p40"/>
          <p:cNvSpPr/>
          <p:nvPr/>
        </p:nvSpPr>
        <p:spPr>
          <a:xfrm>
            <a:off x="7473475" y="2749663"/>
            <a:ext cx="165300" cy="165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3" name="Google Shape;1283;p40"/>
          <p:cNvSpPr/>
          <p:nvPr/>
        </p:nvSpPr>
        <p:spPr>
          <a:xfrm>
            <a:off x="7570875" y="236960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4" name="Google Shape;1284;p40"/>
          <p:cNvSpPr/>
          <p:nvPr/>
        </p:nvSpPr>
        <p:spPr>
          <a:xfrm>
            <a:off x="7662675" y="21362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5" name="Google Shape;1285;p40"/>
          <p:cNvSpPr/>
          <p:nvPr/>
        </p:nvSpPr>
        <p:spPr>
          <a:xfrm>
            <a:off x="7718500" y="28439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6" name="Google Shape;1286;p40"/>
          <p:cNvSpPr/>
          <p:nvPr/>
        </p:nvSpPr>
        <p:spPr>
          <a:xfrm>
            <a:off x="7718500" y="2581893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7" name="Google Shape;1287;p40"/>
          <p:cNvSpPr/>
          <p:nvPr/>
        </p:nvSpPr>
        <p:spPr>
          <a:xfrm>
            <a:off x="7851850" y="2322255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88" name="Google Shape;1288;p40"/>
          <p:cNvSpPr/>
          <p:nvPr/>
        </p:nvSpPr>
        <p:spPr>
          <a:xfrm>
            <a:off x="7918525" y="2716630"/>
            <a:ext cx="91800" cy="9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289" name="Google Shape;1289;p40"/>
          <p:cNvCxnSpPr/>
          <p:nvPr/>
        </p:nvCxnSpPr>
        <p:spPr>
          <a:xfrm>
            <a:off x="2361875" y="1950825"/>
            <a:ext cx="5600100" cy="0"/>
          </a:xfrm>
          <a:prstGeom prst="straightConnector1">
            <a:avLst/>
          </a:prstGeom>
          <a:noFill/>
          <a:ln cap="flat" cmpd="sng" w="28575">
            <a:solidFill>
              <a:srgbClr val="1C1C1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0" name="Google Shape;1290;p40"/>
          <p:cNvSpPr txBox="1"/>
          <p:nvPr/>
        </p:nvSpPr>
        <p:spPr>
          <a:xfrm>
            <a:off x="7570875" y="1503738"/>
            <a:ext cx="847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ΔV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291" name="Google Shape;1291;p40"/>
          <p:cNvCxnSpPr/>
          <p:nvPr/>
        </p:nvCxnSpPr>
        <p:spPr>
          <a:xfrm rot="10800000">
            <a:off x="2296600" y="3147000"/>
            <a:ext cx="54915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92" name="Google Shape;1292;p40"/>
          <p:cNvSpPr txBox="1"/>
          <p:nvPr/>
        </p:nvSpPr>
        <p:spPr>
          <a:xfrm>
            <a:off x="3446050" y="3114050"/>
            <a:ext cx="27054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accent1"/>
                </a:solidFill>
              </a:rPr>
              <a:t>Electrons move this way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1293" name="Google Shape;1293;p40"/>
          <p:cNvCxnSpPr/>
          <p:nvPr/>
        </p:nvCxnSpPr>
        <p:spPr>
          <a:xfrm>
            <a:off x="2383625" y="3647200"/>
            <a:ext cx="5415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94" name="Google Shape;1294;p40"/>
          <p:cNvSpPr txBox="1"/>
          <p:nvPr/>
        </p:nvSpPr>
        <p:spPr>
          <a:xfrm>
            <a:off x="2416250" y="3777700"/>
            <a:ext cx="52464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We call the movement of charges </a:t>
            </a:r>
            <a:r>
              <a:rPr i="1" lang="en-GB" sz="1800">
                <a:solidFill>
                  <a:schemeClr val="dk1"/>
                </a:solidFill>
              </a:rPr>
              <a:t>current</a:t>
            </a:r>
            <a:r>
              <a:rPr lang="en-GB" sz="1800">
                <a:solidFill>
                  <a:schemeClr val="dk1"/>
                </a:solidFill>
              </a:rPr>
              <a:t>. In practice, we treat it as if there were positive charges moving in the opposite direction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" name="Google Shape;1299;p41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300" name="Google Shape;1300;p41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1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1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1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1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1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1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1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1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1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1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1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1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1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1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1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1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1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1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1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1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1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1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1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1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1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1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1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1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1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1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1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1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1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" name="Google Shape;1345;p41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41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41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41"/>
          <p:cNvSpPr txBox="1"/>
          <p:nvPr/>
        </p:nvSpPr>
        <p:spPr>
          <a:xfrm>
            <a:off x="1406950" y="678500"/>
            <a:ext cx="6783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Wires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349" name="Google Shape;1349;p41"/>
          <p:cNvSpPr txBox="1"/>
          <p:nvPr/>
        </p:nvSpPr>
        <p:spPr>
          <a:xfrm>
            <a:off x="2742475" y="1396250"/>
            <a:ext cx="5045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An (ideal) wire is a component that can conduct any amount of current </a:t>
            </a:r>
            <a:r>
              <a:rPr lang="en-GB" sz="1800">
                <a:solidFill>
                  <a:schemeClr val="dk1"/>
                </a:solidFill>
              </a:rPr>
              <a:t>without</a:t>
            </a:r>
            <a:r>
              <a:rPr lang="en-GB" sz="1800">
                <a:solidFill>
                  <a:schemeClr val="dk1"/>
                </a:solidFill>
              </a:rPr>
              <a:t> any voltage drop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350" name="Google Shape;1350;p41"/>
          <p:cNvCxnSpPr/>
          <p:nvPr/>
        </p:nvCxnSpPr>
        <p:spPr>
          <a:xfrm>
            <a:off x="2698975" y="2646775"/>
            <a:ext cx="5132700" cy="0"/>
          </a:xfrm>
          <a:prstGeom prst="straightConnector1">
            <a:avLst/>
          </a:prstGeom>
          <a:noFill/>
          <a:ln cap="flat" cmpd="sng" w="28575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1" name="Google Shape;1351;p41"/>
          <p:cNvCxnSpPr/>
          <p:nvPr/>
        </p:nvCxnSpPr>
        <p:spPr>
          <a:xfrm>
            <a:off x="3471050" y="2803625"/>
            <a:ext cx="34797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352" name="Google Shape;1352;p41"/>
          <p:cNvSpPr txBox="1"/>
          <p:nvPr/>
        </p:nvSpPr>
        <p:spPr>
          <a:xfrm>
            <a:off x="4504075" y="2716625"/>
            <a:ext cx="3120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Current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53" name="Google Shape;1353;p41"/>
          <p:cNvSpPr txBox="1"/>
          <p:nvPr/>
        </p:nvSpPr>
        <p:spPr>
          <a:xfrm>
            <a:off x="2340150" y="2237650"/>
            <a:ext cx="5601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V</a:t>
            </a:r>
            <a:r>
              <a:rPr baseline="-25000" lang="en-GB" sz="1800">
                <a:solidFill>
                  <a:schemeClr val="dk1"/>
                </a:solidFill>
              </a:rPr>
              <a:t>A</a:t>
            </a:r>
            <a:endParaRPr baseline="-25000" sz="1800">
              <a:solidFill>
                <a:schemeClr val="dk1"/>
              </a:solidFill>
            </a:endParaRPr>
          </a:p>
        </p:txBody>
      </p:sp>
      <p:sp>
        <p:nvSpPr>
          <p:cNvPr id="1354" name="Google Shape;1354;p41"/>
          <p:cNvSpPr txBox="1"/>
          <p:nvPr/>
        </p:nvSpPr>
        <p:spPr>
          <a:xfrm>
            <a:off x="7679525" y="2237775"/>
            <a:ext cx="5601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V</a:t>
            </a:r>
            <a:r>
              <a:rPr baseline="-25000" lang="en-GB" sz="1800">
                <a:solidFill>
                  <a:schemeClr val="dk1"/>
                </a:solidFill>
              </a:rPr>
              <a:t>A</a:t>
            </a:r>
            <a:endParaRPr baseline="-25000" sz="1800">
              <a:solidFill>
                <a:schemeClr val="dk1"/>
              </a:solidFill>
            </a:endParaRPr>
          </a:p>
        </p:txBody>
      </p:sp>
      <p:pic>
        <p:nvPicPr>
          <p:cNvPr id="1355" name="Google Shape;1355;p41"/>
          <p:cNvPicPr preferRelativeResize="0"/>
          <p:nvPr/>
        </p:nvPicPr>
        <p:blipFill rotWithShape="1">
          <a:blip r:embed="rId3">
            <a:alphaModFix/>
          </a:blip>
          <a:srcRect b="18979" l="0" r="0" t="14309"/>
          <a:stretch/>
        </p:blipFill>
        <p:spPr>
          <a:xfrm>
            <a:off x="3754575" y="3184325"/>
            <a:ext cx="2912634" cy="1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0" name="Google Shape;136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725" y="2923825"/>
            <a:ext cx="2224275" cy="2224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1" name="Google Shape;1361;p42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362" name="Google Shape;1362;p42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2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2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2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2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2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2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2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2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2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2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2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2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2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2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7" name="Google Shape;1407;p42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42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42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42"/>
          <p:cNvSpPr txBox="1"/>
          <p:nvPr/>
        </p:nvSpPr>
        <p:spPr>
          <a:xfrm>
            <a:off x="1406950" y="678500"/>
            <a:ext cx="6783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Batteries and voltage sources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11" name="Google Shape;1411;p42"/>
          <p:cNvSpPr txBox="1"/>
          <p:nvPr/>
        </p:nvSpPr>
        <p:spPr>
          <a:xfrm>
            <a:off x="2742475" y="1396250"/>
            <a:ext cx="5497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An (ideal) voltage source, or “battery”, is a component that can conduct any amount of current at a fixed potential difference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412" name="Google Shape;1412;p42"/>
          <p:cNvCxnSpPr/>
          <p:nvPr/>
        </p:nvCxnSpPr>
        <p:spPr>
          <a:xfrm>
            <a:off x="3564100" y="3802125"/>
            <a:ext cx="34797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413" name="Google Shape;1413;p42"/>
          <p:cNvSpPr txBox="1"/>
          <p:nvPr/>
        </p:nvSpPr>
        <p:spPr>
          <a:xfrm>
            <a:off x="4787675" y="3802125"/>
            <a:ext cx="3120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Current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414" name="Google Shape;1414;p42"/>
          <p:cNvCxnSpPr/>
          <p:nvPr/>
        </p:nvCxnSpPr>
        <p:spPr>
          <a:xfrm>
            <a:off x="3112775" y="3179775"/>
            <a:ext cx="2055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5" name="Google Shape;1415;p42"/>
          <p:cNvCxnSpPr/>
          <p:nvPr/>
        </p:nvCxnSpPr>
        <p:spPr>
          <a:xfrm rot="10800000">
            <a:off x="5168075" y="2864475"/>
            <a:ext cx="0" cy="630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6" name="Google Shape;1416;p42"/>
          <p:cNvCxnSpPr/>
          <p:nvPr/>
        </p:nvCxnSpPr>
        <p:spPr>
          <a:xfrm rot="10800000">
            <a:off x="5320475" y="2614175"/>
            <a:ext cx="0" cy="1120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42"/>
          <p:cNvCxnSpPr/>
          <p:nvPr/>
        </p:nvCxnSpPr>
        <p:spPr>
          <a:xfrm>
            <a:off x="5320475" y="3174275"/>
            <a:ext cx="2055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42"/>
          <p:cNvCxnSpPr/>
          <p:nvPr/>
        </p:nvCxnSpPr>
        <p:spPr>
          <a:xfrm rot="10800000">
            <a:off x="3580438" y="2546413"/>
            <a:ext cx="344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19" name="Google Shape;1419;p42"/>
          <p:cNvSpPr txBox="1"/>
          <p:nvPr/>
        </p:nvSpPr>
        <p:spPr>
          <a:xfrm>
            <a:off x="6821063" y="2114788"/>
            <a:ext cx="847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ΔV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4" name="Google Shape;1424;p43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425" name="Google Shape;1425;p43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3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3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3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3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3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3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3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3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3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3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3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0" name="Google Shape;1470;p43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43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43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43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Ohm’s law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74" name="Google Shape;1474;p43"/>
          <p:cNvSpPr/>
          <p:nvPr/>
        </p:nvSpPr>
        <p:spPr>
          <a:xfrm>
            <a:off x="2853875" y="1896888"/>
            <a:ext cx="3436250" cy="1349725"/>
          </a:xfrm>
          <a:custGeom>
            <a:rect b="b" l="l" r="r" t="t"/>
            <a:pathLst>
              <a:path extrusionOk="0" h="53989" w="137450">
                <a:moveTo>
                  <a:pt x="0" y="18616"/>
                </a:moveTo>
                <a:lnTo>
                  <a:pt x="26968" y="18616"/>
                </a:lnTo>
                <a:lnTo>
                  <a:pt x="36446" y="53989"/>
                </a:lnTo>
                <a:lnTo>
                  <a:pt x="50846" y="249"/>
                </a:lnTo>
                <a:lnTo>
                  <a:pt x="64847" y="52502"/>
                </a:lnTo>
                <a:lnTo>
                  <a:pt x="78707" y="776"/>
                </a:lnTo>
                <a:lnTo>
                  <a:pt x="92538" y="52394"/>
                </a:lnTo>
                <a:lnTo>
                  <a:pt x="106577" y="0"/>
                </a:lnTo>
                <a:lnTo>
                  <a:pt x="113073" y="24245"/>
                </a:lnTo>
                <a:lnTo>
                  <a:pt x="137450" y="24245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475" name="Google Shape;1475;p43"/>
          <p:cNvCxnSpPr/>
          <p:nvPr/>
        </p:nvCxnSpPr>
        <p:spPr>
          <a:xfrm>
            <a:off x="2862100" y="3473225"/>
            <a:ext cx="34797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6" name="Google Shape;1476;p43"/>
          <p:cNvSpPr txBox="1"/>
          <p:nvPr/>
        </p:nvSpPr>
        <p:spPr>
          <a:xfrm>
            <a:off x="3895125" y="3386225"/>
            <a:ext cx="3120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Current I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477" name="Google Shape;1477;p43"/>
          <p:cNvCxnSpPr/>
          <p:nvPr/>
        </p:nvCxnSpPr>
        <p:spPr>
          <a:xfrm rot="10800000">
            <a:off x="2851350" y="1733350"/>
            <a:ext cx="344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8" name="Google Shape;1478;p43"/>
          <p:cNvSpPr txBox="1"/>
          <p:nvPr/>
        </p:nvSpPr>
        <p:spPr>
          <a:xfrm>
            <a:off x="2579625" y="1322713"/>
            <a:ext cx="847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ΔV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79" name="Google Shape;1479;p43"/>
          <p:cNvSpPr txBox="1"/>
          <p:nvPr/>
        </p:nvSpPr>
        <p:spPr>
          <a:xfrm>
            <a:off x="6663625" y="1169150"/>
            <a:ext cx="2429400" cy="11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An (ohmic) resistor is a component that obeys </a:t>
            </a:r>
            <a:r>
              <a:rPr lang="en-GB" sz="1800">
                <a:solidFill>
                  <a:schemeClr val="dk1"/>
                </a:solidFill>
              </a:rPr>
              <a:t>ΔV = RI, for some constant R. We call R its resistance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480" name="Google Shape;14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225" y="2987700"/>
            <a:ext cx="2598927" cy="194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5" name="Google Shape;1485;p44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486" name="Google Shape;1486;p44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4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4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4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4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4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4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4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4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4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4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4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4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4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4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4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4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4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4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4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4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4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4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4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4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4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4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4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4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4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4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4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4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4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4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4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4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4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1" name="Google Shape;1531;p44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44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44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44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Diode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1535" name="Google Shape;1535;p44"/>
          <p:cNvCxnSpPr/>
          <p:nvPr/>
        </p:nvCxnSpPr>
        <p:spPr>
          <a:xfrm>
            <a:off x="2862100" y="3473225"/>
            <a:ext cx="34797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6" name="Google Shape;1536;p44"/>
          <p:cNvSpPr txBox="1"/>
          <p:nvPr/>
        </p:nvSpPr>
        <p:spPr>
          <a:xfrm>
            <a:off x="3895125" y="3386225"/>
            <a:ext cx="3120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Current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537" name="Google Shape;1537;p44"/>
          <p:cNvCxnSpPr/>
          <p:nvPr/>
        </p:nvCxnSpPr>
        <p:spPr>
          <a:xfrm rot="10800000">
            <a:off x="2851350" y="1733350"/>
            <a:ext cx="344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8" name="Google Shape;1538;p44"/>
          <p:cNvSpPr txBox="1"/>
          <p:nvPr/>
        </p:nvSpPr>
        <p:spPr>
          <a:xfrm>
            <a:off x="2579625" y="1322713"/>
            <a:ext cx="847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ΔV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39" name="Google Shape;1539;p44"/>
          <p:cNvSpPr txBox="1"/>
          <p:nvPr/>
        </p:nvSpPr>
        <p:spPr>
          <a:xfrm>
            <a:off x="6663625" y="1169150"/>
            <a:ext cx="2429400" cy="11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A</a:t>
            </a:r>
            <a:r>
              <a:rPr lang="en-GB" sz="1800">
                <a:solidFill>
                  <a:schemeClr val="dk1"/>
                </a:solidFill>
              </a:rPr>
              <a:t>n (ideal) </a:t>
            </a:r>
            <a:r>
              <a:rPr lang="en-GB" sz="1800">
                <a:solidFill>
                  <a:schemeClr val="dk1"/>
                </a:solidFill>
              </a:rPr>
              <a:t>diode is a component that can conduct any amount of current, </a:t>
            </a:r>
            <a:r>
              <a:rPr i="1" lang="en-GB" sz="1800">
                <a:solidFill>
                  <a:schemeClr val="dk1"/>
                </a:solidFill>
              </a:rPr>
              <a:t>in a single direction</a:t>
            </a:r>
            <a:r>
              <a:rPr lang="en-GB" sz="1800">
                <a:solidFill>
                  <a:schemeClr val="dk1"/>
                </a:solidFill>
              </a:rPr>
              <a:t>, at a fixed voltage drop.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LEDs are diodes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that emit light when current goes through them (longer leg is positive)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1540" name="Google Shape;1540;p44"/>
          <p:cNvCxnSpPr/>
          <p:nvPr/>
        </p:nvCxnSpPr>
        <p:spPr>
          <a:xfrm>
            <a:off x="5047800" y="1887763"/>
            <a:ext cx="0" cy="1131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1" name="Google Shape;1541;p44"/>
          <p:cNvCxnSpPr/>
          <p:nvPr/>
        </p:nvCxnSpPr>
        <p:spPr>
          <a:xfrm rot="10800000">
            <a:off x="4509600" y="1934600"/>
            <a:ext cx="538200" cy="538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2" name="Google Shape;1542;p44"/>
          <p:cNvCxnSpPr/>
          <p:nvPr/>
        </p:nvCxnSpPr>
        <p:spPr>
          <a:xfrm flipH="1">
            <a:off x="4509525" y="2483675"/>
            <a:ext cx="527400" cy="527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3" name="Google Shape;1543;p44"/>
          <p:cNvCxnSpPr/>
          <p:nvPr/>
        </p:nvCxnSpPr>
        <p:spPr>
          <a:xfrm rot="10800000">
            <a:off x="4510600" y="1915063"/>
            <a:ext cx="0" cy="1076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4" name="Google Shape;1544;p44"/>
          <p:cNvCxnSpPr/>
          <p:nvPr/>
        </p:nvCxnSpPr>
        <p:spPr>
          <a:xfrm rot="10800000">
            <a:off x="2948975" y="2461925"/>
            <a:ext cx="1566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5" name="Google Shape;1545;p44"/>
          <p:cNvCxnSpPr/>
          <p:nvPr/>
        </p:nvCxnSpPr>
        <p:spPr>
          <a:xfrm>
            <a:off x="5069550" y="2472800"/>
            <a:ext cx="1305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44"/>
          <p:cNvCxnSpPr/>
          <p:nvPr/>
        </p:nvCxnSpPr>
        <p:spPr>
          <a:xfrm>
            <a:off x="2753350" y="4332275"/>
            <a:ext cx="1152600" cy="0"/>
          </a:xfrm>
          <a:prstGeom prst="straightConnector1">
            <a:avLst/>
          </a:prstGeom>
          <a:noFill/>
          <a:ln cap="flat" cmpd="sng" w="1143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7" name="Google Shape;1547;p44"/>
          <p:cNvSpPr/>
          <p:nvPr/>
        </p:nvSpPr>
        <p:spPr>
          <a:xfrm>
            <a:off x="3895125" y="4098425"/>
            <a:ext cx="1152600" cy="46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548" name="Google Shape;1548;p44"/>
          <p:cNvSpPr/>
          <p:nvPr/>
        </p:nvSpPr>
        <p:spPr>
          <a:xfrm>
            <a:off x="4797825" y="4099775"/>
            <a:ext cx="271800" cy="465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549" name="Google Shape;1549;p44"/>
          <p:cNvCxnSpPr/>
          <p:nvPr/>
        </p:nvCxnSpPr>
        <p:spPr>
          <a:xfrm>
            <a:off x="5036925" y="4332275"/>
            <a:ext cx="1152600" cy="0"/>
          </a:xfrm>
          <a:prstGeom prst="straightConnector1">
            <a:avLst/>
          </a:prstGeom>
          <a:noFill/>
          <a:ln cap="flat" cmpd="sng" w="1143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4" name="Google Shape;1554;p45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555" name="Google Shape;1555;p45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5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5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5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5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5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5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5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5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5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5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5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5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5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5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5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5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5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5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5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5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5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5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5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5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5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5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5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5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5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5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5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5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5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5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5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5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5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5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5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5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5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0" name="Google Shape;1600;p45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45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45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5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Using components to build circuits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1604" name="Google Shape;1604;p45"/>
          <p:cNvCxnSpPr/>
          <p:nvPr/>
        </p:nvCxnSpPr>
        <p:spPr>
          <a:xfrm rot="10800000">
            <a:off x="3176750" y="3005850"/>
            <a:ext cx="0" cy="850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5" name="Google Shape;1605;p45"/>
          <p:cNvCxnSpPr/>
          <p:nvPr/>
        </p:nvCxnSpPr>
        <p:spPr>
          <a:xfrm>
            <a:off x="3176750" y="2690700"/>
            <a:ext cx="0" cy="630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6" name="Google Shape;1606;p45"/>
          <p:cNvCxnSpPr/>
          <p:nvPr/>
        </p:nvCxnSpPr>
        <p:spPr>
          <a:xfrm>
            <a:off x="3171250" y="2293500"/>
            <a:ext cx="0" cy="1120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7" name="Google Shape;1607;p45"/>
          <p:cNvCxnSpPr/>
          <p:nvPr/>
        </p:nvCxnSpPr>
        <p:spPr>
          <a:xfrm rot="10800000">
            <a:off x="3171250" y="2028000"/>
            <a:ext cx="0" cy="825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45"/>
          <p:cNvCxnSpPr/>
          <p:nvPr/>
        </p:nvCxnSpPr>
        <p:spPr>
          <a:xfrm>
            <a:off x="4388566" y="1717350"/>
            <a:ext cx="0" cy="656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9" name="Google Shape;1609;p45"/>
          <p:cNvCxnSpPr/>
          <p:nvPr/>
        </p:nvCxnSpPr>
        <p:spPr>
          <a:xfrm rot="10800000">
            <a:off x="4076266" y="1744405"/>
            <a:ext cx="312300" cy="312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45"/>
          <p:cNvCxnSpPr/>
          <p:nvPr/>
        </p:nvCxnSpPr>
        <p:spPr>
          <a:xfrm flipH="1">
            <a:off x="4076258" y="2063014"/>
            <a:ext cx="306000" cy="306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1" name="Google Shape;1611;p45"/>
          <p:cNvCxnSpPr/>
          <p:nvPr/>
        </p:nvCxnSpPr>
        <p:spPr>
          <a:xfrm rot="10800000">
            <a:off x="4076960" y="1733260"/>
            <a:ext cx="0" cy="62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45"/>
          <p:cNvCxnSpPr/>
          <p:nvPr/>
        </p:nvCxnSpPr>
        <p:spPr>
          <a:xfrm rot="10800000">
            <a:off x="3171398" y="2050397"/>
            <a:ext cx="9081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3" name="Google Shape;1613;p45"/>
          <p:cNvCxnSpPr/>
          <p:nvPr/>
        </p:nvCxnSpPr>
        <p:spPr>
          <a:xfrm>
            <a:off x="4401183" y="2056705"/>
            <a:ext cx="75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4" name="Google Shape;1614;p45"/>
          <p:cNvSpPr/>
          <p:nvPr/>
        </p:nvSpPr>
        <p:spPr>
          <a:xfrm rot="5400000">
            <a:off x="4673591" y="2318662"/>
            <a:ext cx="862842" cy="338916"/>
          </a:xfrm>
          <a:custGeom>
            <a:rect b="b" l="l" r="r" t="t"/>
            <a:pathLst>
              <a:path extrusionOk="0" h="53989" w="137450">
                <a:moveTo>
                  <a:pt x="0" y="18616"/>
                </a:moveTo>
                <a:lnTo>
                  <a:pt x="26968" y="18616"/>
                </a:lnTo>
                <a:lnTo>
                  <a:pt x="36446" y="53989"/>
                </a:lnTo>
                <a:lnTo>
                  <a:pt x="50846" y="249"/>
                </a:lnTo>
                <a:lnTo>
                  <a:pt x="64847" y="52502"/>
                </a:lnTo>
                <a:lnTo>
                  <a:pt x="78707" y="776"/>
                </a:lnTo>
                <a:lnTo>
                  <a:pt x="92538" y="52394"/>
                </a:lnTo>
                <a:lnTo>
                  <a:pt x="106577" y="0"/>
                </a:lnTo>
                <a:lnTo>
                  <a:pt x="113073" y="24245"/>
                </a:lnTo>
                <a:lnTo>
                  <a:pt x="137450" y="24245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615" name="Google Shape;1615;p45"/>
          <p:cNvCxnSpPr/>
          <p:nvPr/>
        </p:nvCxnSpPr>
        <p:spPr>
          <a:xfrm>
            <a:off x="5105014" y="3316230"/>
            <a:ext cx="0" cy="339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6" name="Google Shape;1616;p45"/>
          <p:cNvCxnSpPr/>
          <p:nvPr/>
        </p:nvCxnSpPr>
        <p:spPr>
          <a:xfrm rot="-5400000">
            <a:off x="5099211" y="3324330"/>
            <a:ext cx="161400" cy="161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7" name="Google Shape;1617;p45"/>
          <p:cNvCxnSpPr/>
          <p:nvPr/>
        </p:nvCxnSpPr>
        <p:spPr>
          <a:xfrm flipH="1" rot="5400000">
            <a:off x="4937852" y="3324372"/>
            <a:ext cx="158100" cy="158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8" name="Google Shape;1618;p45"/>
          <p:cNvCxnSpPr/>
          <p:nvPr/>
        </p:nvCxnSpPr>
        <p:spPr>
          <a:xfrm>
            <a:off x="5105018" y="3160509"/>
            <a:ext cx="0" cy="322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9" name="Google Shape;1619;p45"/>
          <p:cNvCxnSpPr/>
          <p:nvPr/>
        </p:nvCxnSpPr>
        <p:spPr>
          <a:xfrm rot="-5400000">
            <a:off x="4891695" y="3088198"/>
            <a:ext cx="469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0" name="Google Shape;1620;p45"/>
          <p:cNvCxnSpPr/>
          <p:nvPr/>
        </p:nvCxnSpPr>
        <p:spPr>
          <a:xfrm rot="5400000">
            <a:off x="4900361" y="3684573"/>
            <a:ext cx="391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1" name="Google Shape;1621;p45"/>
          <p:cNvSpPr/>
          <p:nvPr/>
        </p:nvSpPr>
        <p:spPr>
          <a:xfrm rot="5400000">
            <a:off x="5217116" y="2876012"/>
            <a:ext cx="862842" cy="338916"/>
          </a:xfrm>
          <a:custGeom>
            <a:rect b="b" l="l" r="r" t="t"/>
            <a:pathLst>
              <a:path extrusionOk="0" h="53989" w="137450">
                <a:moveTo>
                  <a:pt x="0" y="18616"/>
                </a:moveTo>
                <a:lnTo>
                  <a:pt x="26968" y="18616"/>
                </a:lnTo>
                <a:lnTo>
                  <a:pt x="36446" y="53989"/>
                </a:lnTo>
                <a:lnTo>
                  <a:pt x="50846" y="249"/>
                </a:lnTo>
                <a:lnTo>
                  <a:pt x="64847" y="52502"/>
                </a:lnTo>
                <a:lnTo>
                  <a:pt x="78707" y="776"/>
                </a:lnTo>
                <a:lnTo>
                  <a:pt x="92538" y="52394"/>
                </a:lnTo>
                <a:lnTo>
                  <a:pt x="106577" y="0"/>
                </a:lnTo>
                <a:lnTo>
                  <a:pt x="113073" y="24245"/>
                </a:lnTo>
                <a:lnTo>
                  <a:pt x="137450" y="24245"/>
                </a:lnTo>
              </a:path>
            </a:pathLst>
          </a:cu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622" name="Google Shape;1622;p45"/>
          <p:cNvCxnSpPr/>
          <p:nvPr/>
        </p:nvCxnSpPr>
        <p:spPr>
          <a:xfrm>
            <a:off x="5165025" y="2067175"/>
            <a:ext cx="5184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3" name="Google Shape;1623;p45"/>
          <p:cNvCxnSpPr/>
          <p:nvPr/>
        </p:nvCxnSpPr>
        <p:spPr>
          <a:xfrm>
            <a:off x="5693050" y="2067175"/>
            <a:ext cx="0" cy="567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4" name="Google Shape;1624;p45"/>
          <p:cNvCxnSpPr/>
          <p:nvPr/>
        </p:nvCxnSpPr>
        <p:spPr>
          <a:xfrm>
            <a:off x="5657488" y="3386225"/>
            <a:ext cx="0" cy="518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5" name="Google Shape;1625;p45"/>
          <p:cNvCxnSpPr/>
          <p:nvPr/>
        </p:nvCxnSpPr>
        <p:spPr>
          <a:xfrm>
            <a:off x="3171400" y="3880175"/>
            <a:ext cx="24861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6" name="Google Shape;1626;p45"/>
          <p:cNvCxnSpPr/>
          <p:nvPr/>
        </p:nvCxnSpPr>
        <p:spPr>
          <a:xfrm rot="10800000">
            <a:off x="2492725" y="2164875"/>
            <a:ext cx="0" cy="1457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7" name="Google Shape;1627;p45"/>
          <p:cNvCxnSpPr/>
          <p:nvPr/>
        </p:nvCxnSpPr>
        <p:spPr>
          <a:xfrm>
            <a:off x="3171250" y="1642650"/>
            <a:ext cx="2018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8" name="Google Shape;1628;p45"/>
          <p:cNvCxnSpPr/>
          <p:nvPr/>
        </p:nvCxnSpPr>
        <p:spPr>
          <a:xfrm>
            <a:off x="4765138" y="2282863"/>
            <a:ext cx="0" cy="15252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9" name="Google Shape;1629;p45"/>
          <p:cNvCxnSpPr/>
          <p:nvPr/>
        </p:nvCxnSpPr>
        <p:spPr>
          <a:xfrm>
            <a:off x="5973638" y="2243388"/>
            <a:ext cx="0" cy="15252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0" name="Google Shape;1630;p45"/>
          <p:cNvCxnSpPr/>
          <p:nvPr/>
        </p:nvCxnSpPr>
        <p:spPr>
          <a:xfrm>
            <a:off x="5311700" y="3397050"/>
            <a:ext cx="132000" cy="132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1" name="Google Shape;1631;p45"/>
          <p:cNvCxnSpPr/>
          <p:nvPr/>
        </p:nvCxnSpPr>
        <p:spPr>
          <a:xfrm>
            <a:off x="5393050" y="3337425"/>
            <a:ext cx="132000" cy="132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2" name="Google Shape;1632;p45"/>
          <p:cNvSpPr txBox="1"/>
          <p:nvPr/>
        </p:nvSpPr>
        <p:spPr>
          <a:xfrm>
            <a:off x="5973650" y="1368950"/>
            <a:ext cx="3073500" cy="2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In practice, useful components ha</a:t>
            </a:r>
            <a:r>
              <a:rPr lang="en-GB" sz="1800">
                <a:solidFill>
                  <a:schemeClr val="dk1"/>
                </a:solidFill>
              </a:rPr>
              <a:t>ve</a:t>
            </a:r>
            <a:r>
              <a:rPr lang="en-GB" sz="1800">
                <a:solidFill>
                  <a:schemeClr val="dk1"/>
                </a:solidFill>
              </a:rPr>
              <a:t> documents called </a:t>
            </a:r>
            <a:r>
              <a:rPr i="1" lang="en-GB" sz="1800">
                <a:solidFill>
                  <a:schemeClr val="dk1"/>
                </a:solidFill>
              </a:rPr>
              <a:t>datasheets</a:t>
            </a:r>
            <a:r>
              <a:rPr lang="en-GB" sz="1800">
                <a:solidFill>
                  <a:schemeClr val="dk1"/>
                </a:solidFill>
              </a:rPr>
              <a:t> that tell us how much voltage and current they need. Then we just need to wire a circuit capable of powering them.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46"/>
          <p:cNvSpPr txBox="1"/>
          <p:nvPr>
            <p:ph type="title"/>
          </p:nvPr>
        </p:nvSpPr>
        <p:spPr>
          <a:xfrm>
            <a:off x="720000" y="1482950"/>
            <a:ext cx="428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Digital electronics and logic</a:t>
            </a:r>
            <a:endParaRPr/>
          </a:p>
        </p:txBody>
      </p:sp>
      <p:grpSp>
        <p:nvGrpSpPr>
          <p:cNvPr id="1638" name="Google Shape;1638;p46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1639" name="Google Shape;1639;p46"/>
            <p:cNvSpPr/>
            <p:nvPr/>
          </p:nvSpPr>
          <p:spPr>
            <a:xfrm>
              <a:off x="-8450525" y="238125"/>
              <a:ext cx="8822050" cy="5238750"/>
            </a:xfrm>
            <a:custGeom>
              <a:rect b="b" l="l" r="r" t="t"/>
              <a:pathLst>
                <a:path extrusionOk="0" h="209550" w="352882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39975" y="1500800"/>
              <a:ext cx="240050" cy="153700"/>
            </a:xfrm>
            <a:custGeom>
              <a:rect b="b" l="l" r="r" t="t"/>
              <a:pathLst>
                <a:path extrusionOk="0" h="6148" w="9602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-829825" y="1448875"/>
              <a:ext cx="837500" cy="607475"/>
            </a:xfrm>
            <a:custGeom>
              <a:rect b="b" l="l" r="r" t="t"/>
              <a:pathLst>
                <a:path extrusionOk="0" h="24299" w="3350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-273350" y="1251700"/>
              <a:ext cx="190475" cy="174050"/>
            </a:xfrm>
            <a:custGeom>
              <a:rect b="b" l="l" r="r" t="t"/>
              <a:pathLst>
                <a:path extrusionOk="0" h="6962" w="7619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-865500" y="2053525"/>
              <a:ext cx="595525" cy="375900"/>
            </a:xfrm>
            <a:custGeom>
              <a:rect b="b" l="l" r="r" t="t"/>
              <a:pathLst>
                <a:path extrusionOk="0" h="15036" w="23821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-385925" y="2429400"/>
              <a:ext cx="40250" cy="48575"/>
            </a:xfrm>
            <a:custGeom>
              <a:rect b="b" l="l" r="r" t="t"/>
              <a:pathLst>
                <a:path extrusionOk="0" h="1943" w="161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-919175" y="2279450"/>
              <a:ext cx="557925" cy="198150"/>
            </a:xfrm>
            <a:custGeom>
              <a:rect b="b" l="l" r="r" t="t"/>
              <a:pathLst>
                <a:path extrusionOk="0" h="7926" w="22317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6"/>
            <p:cNvSpPr/>
            <p:nvPr/>
          </p:nvSpPr>
          <p:spPr>
            <a:xfrm>
              <a:off x="-1153450" y="2343700"/>
              <a:ext cx="767550" cy="503450"/>
            </a:xfrm>
            <a:custGeom>
              <a:rect b="b" l="l" r="r" t="t"/>
              <a:pathLst>
                <a:path extrusionOk="0" h="20138" w="30702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6"/>
            <p:cNvSpPr/>
            <p:nvPr/>
          </p:nvSpPr>
          <p:spPr>
            <a:xfrm>
              <a:off x="-761075" y="2847125"/>
              <a:ext cx="107825" cy="78075"/>
            </a:xfrm>
            <a:custGeom>
              <a:rect b="b" l="l" r="r" t="t"/>
              <a:pathLst>
                <a:path extrusionOk="0" h="3123" w="4313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-816175" y="1250200"/>
              <a:ext cx="182800" cy="188425"/>
            </a:xfrm>
            <a:custGeom>
              <a:rect b="b" l="l" r="r" t="t"/>
              <a:pathLst>
                <a:path extrusionOk="0" h="7537" w="7312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-1189850" y="2542375"/>
              <a:ext cx="482950" cy="343425"/>
            </a:xfrm>
            <a:custGeom>
              <a:rect b="b" l="l" r="r" t="t"/>
              <a:pathLst>
                <a:path extrusionOk="0" h="13737" w="19318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-1404975" y="2564975"/>
              <a:ext cx="643925" cy="540425"/>
            </a:xfrm>
            <a:custGeom>
              <a:rect b="b" l="l" r="r" t="t"/>
              <a:pathLst>
                <a:path extrusionOk="0" h="21617" w="25757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-938575" y="2275725"/>
              <a:ext cx="73100" cy="68000"/>
            </a:xfrm>
            <a:custGeom>
              <a:rect b="b" l="l" r="r" t="t"/>
              <a:pathLst>
                <a:path extrusionOk="0" h="2720" w="2924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-1207100" y="2524275"/>
              <a:ext cx="53675" cy="40725"/>
            </a:xfrm>
            <a:custGeom>
              <a:rect b="b" l="l" r="r" t="t"/>
              <a:pathLst>
                <a:path extrusionOk="0" h="1629" w="2147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-1767650" y="2676825"/>
              <a:ext cx="538050" cy="899325"/>
            </a:xfrm>
            <a:custGeom>
              <a:rect b="b" l="l" r="r" t="t"/>
              <a:pathLst>
                <a:path extrusionOk="0" h="35973" w="21522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-6739200" y="2271425"/>
              <a:ext cx="4864975" cy="1701150"/>
            </a:xfrm>
            <a:custGeom>
              <a:rect b="b" l="l" r="r" t="t"/>
              <a:pathLst>
                <a:path extrusionOk="0" h="68046" w="194599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-6285500" y="3448225"/>
              <a:ext cx="3923800" cy="261800"/>
            </a:xfrm>
            <a:custGeom>
              <a:rect b="b" l="l" r="r" t="t"/>
              <a:pathLst>
                <a:path extrusionOk="0" h="10472" w="156952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6"/>
            <p:cNvSpPr/>
            <p:nvPr/>
          </p:nvSpPr>
          <p:spPr>
            <a:xfrm>
              <a:off x="-6235675" y="3094175"/>
              <a:ext cx="3825825" cy="291875"/>
            </a:xfrm>
            <a:custGeom>
              <a:rect b="b" l="l" r="r" t="t"/>
              <a:pathLst>
                <a:path extrusionOk="0" h="11675" w="153033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6"/>
            <p:cNvSpPr/>
            <p:nvPr/>
          </p:nvSpPr>
          <p:spPr>
            <a:xfrm>
              <a:off x="-2760100" y="2694375"/>
              <a:ext cx="352400" cy="250250"/>
            </a:xfrm>
            <a:custGeom>
              <a:rect b="b" l="l" r="r" t="t"/>
              <a:pathLst>
                <a:path extrusionOk="0" h="10010" w="14096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-2780925" y="4468325"/>
              <a:ext cx="344250" cy="421675"/>
            </a:xfrm>
            <a:custGeom>
              <a:rect b="b" l="l" r="r" t="t"/>
              <a:pathLst>
                <a:path extrusionOk="0" h="16867" w="1377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-6232800" y="3507600"/>
              <a:ext cx="3794925" cy="144000"/>
            </a:xfrm>
            <a:custGeom>
              <a:rect b="b" l="l" r="r" t="t"/>
              <a:pathLst>
                <a:path extrusionOk="0" h="5760" w="151797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-6186100" y="3167925"/>
              <a:ext cx="3701275" cy="157075"/>
            </a:xfrm>
            <a:custGeom>
              <a:rect b="b" l="l" r="r" t="t"/>
              <a:pathLst>
                <a:path extrusionOk="0" h="6283" w="148051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-2686800" y="2758050"/>
              <a:ext cx="196225" cy="128675"/>
            </a:xfrm>
            <a:custGeom>
              <a:rect b="b" l="l" r="r" t="t"/>
              <a:pathLst>
                <a:path extrusionOk="0" h="5147" w="7849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-4431900" y="4030250"/>
              <a:ext cx="1709200" cy="1366350"/>
            </a:xfrm>
            <a:custGeom>
              <a:rect b="b" l="l" r="r" t="t"/>
              <a:pathLst>
                <a:path extrusionOk="0" h="54654" w="68368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6"/>
            <p:cNvSpPr/>
            <p:nvPr/>
          </p:nvSpPr>
          <p:spPr>
            <a:xfrm>
              <a:off x="-3670125" y="1461200"/>
              <a:ext cx="682975" cy="262375"/>
            </a:xfrm>
            <a:custGeom>
              <a:rect b="b" l="l" r="r" t="t"/>
              <a:pathLst>
                <a:path extrusionOk="0" h="10495" w="27319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-3623425" y="2122600"/>
              <a:ext cx="582125" cy="79775"/>
            </a:xfrm>
            <a:custGeom>
              <a:rect b="b" l="l" r="r" t="t"/>
              <a:pathLst>
                <a:path extrusionOk="0" h="3191" w="23285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-3642575" y="1753625"/>
              <a:ext cx="605350" cy="164900"/>
            </a:xfrm>
            <a:custGeom>
              <a:rect b="b" l="l" r="r" t="t"/>
              <a:pathLst>
                <a:path extrusionOk="0" h="6596" w="24214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-3629400" y="1961450"/>
              <a:ext cx="579725" cy="116175"/>
            </a:xfrm>
            <a:custGeom>
              <a:rect b="b" l="l" r="r" t="t"/>
              <a:pathLst>
                <a:path extrusionOk="0" h="4647" w="23189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-4060350" y="360050"/>
              <a:ext cx="1789200" cy="394775"/>
            </a:xfrm>
            <a:custGeom>
              <a:rect b="b" l="l" r="r" t="t"/>
              <a:pathLst>
                <a:path extrusionOk="0" h="15791" w="71568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-3391525" y="2699800"/>
              <a:ext cx="332500" cy="252675"/>
            </a:xfrm>
            <a:custGeom>
              <a:rect b="b" l="l" r="r" t="t"/>
              <a:pathLst>
                <a:path extrusionOk="0" h="10107" w="1330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-3413575" y="4511275"/>
              <a:ext cx="340650" cy="243525"/>
            </a:xfrm>
            <a:custGeom>
              <a:rect b="b" l="l" r="r" t="t"/>
              <a:pathLst>
                <a:path extrusionOk="0" h="9741" w="13626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-3324225" y="2759350"/>
              <a:ext cx="188300" cy="133925"/>
            </a:xfrm>
            <a:custGeom>
              <a:rect b="b" l="l" r="r" t="t"/>
              <a:pathLst>
                <a:path extrusionOk="0" h="5357" w="7532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-3793725" y="728475"/>
              <a:ext cx="1082775" cy="784100"/>
            </a:xfrm>
            <a:custGeom>
              <a:rect b="b" l="l" r="r" t="t"/>
              <a:pathLst>
                <a:path extrusionOk="0" h="31364" w="43311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-6211725" y="2677750"/>
              <a:ext cx="2663550" cy="317850"/>
            </a:xfrm>
            <a:custGeom>
              <a:rect b="b" l="l" r="r" t="t"/>
              <a:pathLst>
                <a:path extrusionOk="0" h="12714" w="106542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-6144425" y="2771675"/>
              <a:ext cx="2517675" cy="153150"/>
            </a:xfrm>
            <a:custGeom>
              <a:rect b="b" l="l" r="r" t="t"/>
              <a:pathLst>
                <a:path extrusionOk="0" h="6126" w="100707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-4274500" y="4187100"/>
              <a:ext cx="241000" cy="151475"/>
            </a:xfrm>
            <a:custGeom>
              <a:rect b="b" l="l" r="r" t="t"/>
              <a:pathLst>
                <a:path extrusionOk="0" h="6059" w="964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-4280025" y="4631900"/>
              <a:ext cx="246525" cy="180025"/>
            </a:xfrm>
            <a:custGeom>
              <a:rect b="b" l="l" r="r" t="t"/>
              <a:pathLst>
                <a:path extrusionOk="0" h="7201" w="9861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-4301575" y="5172125"/>
              <a:ext cx="250350" cy="161925"/>
            </a:xfrm>
            <a:custGeom>
              <a:rect b="b" l="l" r="r" t="t"/>
              <a:pathLst>
                <a:path extrusionOk="0" h="6477" w="10014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-6157100" y="4039400"/>
              <a:ext cx="1692900" cy="1345800"/>
            </a:xfrm>
            <a:custGeom>
              <a:rect b="b" l="l" r="r" t="t"/>
              <a:pathLst>
                <a:path extrusionOk="0" h="53832" w="67716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-6405750" y="303275"/>
              <a:ext cx="1745600" cy="427275"/>
            </a:xfrm>
            <a:custGeom>
              <a:rect b="b" l="l" r="r" t="t"/>
              <a:pathLst>
                <a:path extrusionOk="0" h="17091" w="69824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-6107050" y="729600"/>
              <a:ext cx="1159200" cy="743950"/>
            </a:xfrm>
            <a:custGeom>
              <a:rect b="b" l="l" r="r" t="t"/>
              <a:pathLst>
                <a:path extrusionOk="0" h="29758" w="46368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-5767600" y="1494825"/>
              <a:ext cx="458275" cy="160225"/>
            </a:xfrm>
            <a:custGeom>
              <a:rect b="b" l="l" r="r" t="t"/>
              <a:pathLst>
                <a:path extrusionOk="0" h="6409" w="18331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-5737425" y="1689775"/>
              <a:ext cx="413000" cy="158175"/>
            </a:xfrm>
            <a:custGeom>
              <a:rect b="b" l="l" r="r" t="t"/>
              <a:pathLst>
                <a:path extrusionOk="0" h="6327" w="1652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-5755150" y="1898150"/>
              <a:ext cx="419700" cy="127575"/>
            </a:xfrm>
            <a:custGeom>
              <a:rect b="b" l="l" r="r" t="t"/>
              <a:pathLst>
                <a:path extrusionOk="0" h="5103" w="16788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6"/>
            <p:cNvSpPr/>
            <p:nvPr/>
          </p:nvSpPr>
          <p:spPr>
            <a:xfrm>
              <a:off x="-5793725" y="2066400"/>
              <a:ext cx="454925" cy="125875"/>
            </a:xfrm>
            <a:custGeom>
              <a:rect b="b" l="l" r="r" t="t"/>
              <a:pathLst>
                <a:path extrusionOk="0" h="5035" w="18197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6"/>
            <p:cNvSpPr/>
            <p:nvPr/>
          </p:nvSpPr>
          <p:spPr>
            <a:xfrm>
              <a:off x="-5692150" y="4502500"/>
              <a:ext cx="341150" cy="268725"/>
            </a:xfrm>
            <a:custGeom>
              <a:rect b="b" l="l" r="r" t="t"/>
              <a:pathLst>
                <a:path extrusionOk="0" h="10749" w="13646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6"/>
            <p:cNvSpPr/>
            <p:nvPr/>
          </p:nvSpPr>
          <p:spPr>
            <a:xfrm>
              <a:off x="-6297725" y="4417900"/>
              <a:ext cx="365325" cy="461825"/>
            </a:xfrm>
            <a:custGeom>
              <a:rect b="b" l="l" r="r" t="t"/>
              <a:pathLst>
                <a:path extrusionOk="0" h="18473" w="14613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6"/>
            <p:cNvSpPr/>
            <p:nvPr/>
          </p:nvSpPr>
          <p:spPr>
            <a:xfrm>
              <a:off x="-7405875" y="2742175"/>
              <a:ext cx="596750" cy="837150"/>
            </a:xfrm>
            <a:custGeom>
              <a:rect b="b" l="l" r="r" t="t"/>
              <a:pathLst>
                <a:path extrusionOk="0" h="33486" w="2387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6"/>
            <p:cNvSpPr/>
            <p:nvPr/>
          </p:nvSpPr>
          <p:spPr>
            <a:xfrm>
              <a:off x="-7338075" y="1315175"/>
              <a:ext cx="196450" cy="113550"/>
            </a:xfrm>
            <a:custGeom>
              <a:rect b="b" l="l" r="r" t="t"/>
              <a:pathLst>
                <a:path extrusionOk="0" h="4542" w="7858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6"/>
            <p:cNvSpPr/>
            <p:nvPr/>
          </p:nvSpPr>
          <p:spPr>
            <a:xfrm>
              <a:off x="-7780525" y="2572450"/>
              <a:ext cx="656150" cy="459000"/>
            </a:xfrm>
            <a:custGeom>
              <a:rect b="b" l="l" r="r" t="t"/>
              <a:pathLst>
                <a:path extrusionOk="0" h="18360" w="26246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6"/>
            <p:cNvSpPr/>
            <p:nvPr/>
          </p:nvSpPr>
          <p:spPr>
            <a:xfrm>
              <a:off x="-8355425" y="1149725"/>
              <a:ext cx="964675" cy="609525"/>
            </a:xfrm>
            <a:custGeom>
              <a:rect b="b" l="l" r="r" t="t"/>
              <a:pathLst>
                <a:path extrusionOk="0" h="24381" w="38587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6"/>
            <p:cNvSpPr/>
            <p:nvPr/>
          </p:nvSpPr>
          <p:spPr>
            <a:xfrm>
              <a:off x="-8055525" y="2241925"/>
              <a:ext cx="702850" cy="444075"/>
            </a:xfrm>
            <a:custGeom>
              <a:rect b="b" l="l" r="r" t="t"/>
              <a:pathLst>
                <a:path extrusionOk="0" h="17763" w="28114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6"/>
            <p:cNvSpPr/>
            <p:nvPr/>
          </p:nvSpPr>
          <p:spPr>
            <a:xfrm>
              <a:off x="-7752725" y="965625"/>
              <a:ext cx="155950" cy="154450"/>
            </a:xfrm>
            <a:custGeom>
              <a:rect b="b" l="l" r="r" t="t"/>
              <a:pathLst>
                <a:path extrusionOk="0" h="6178" w="6238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6"/>
            <p:cNvSpPr/>
            <p:nvPr/>
          </p:nvSpPr>
          <p:spPr>
            <a:xfrm>
              <a:off x="-8186550" y="1965750"/>
              <a:ext cx="632675" cy="327750"/>
            </a:xfrm>
            <a:custGeom>
              <a:rect b="b" l="l" r="r" t="t"/>
              <a:pathLst>
                <a:path extrusionOk="0" h="13110" w="25307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6"/>
            <p:cNvSpPr/>
            <p:nvPr/>
          </p:nvSpPr>
          <p:spPr>
            <a:xfrm>
              <a:off x="-8260825" y="1747100"/>
              <a:ext cx="622375" cy="229325"/>
            </a:xfrm>
            <a:custGeom>
              <a:rect b="b" l="l" r="r" t="t"/>
              <a:pathLst>
                <a:path extrusionOk="0" h="9173" w="24895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-8284775" y="976250"/>
              <a:ext cx="184475" cy="188825"/>
            </a:xfrm>
            <a:custGeom>
              <a:rect b="b" l="l" r="r" t="t"/>
              <a:pathLst>
                <a:path extrusionOk="0" h="7553" w="7379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9" name="Google Shape;1699;p47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700" name="Google Shape;1700;p47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7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7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7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7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7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7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7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7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7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7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7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7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7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7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7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7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7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7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7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5" name="Google Shape;1745;p47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47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47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47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Digital electronics have two states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749" name="Google Shape;1749;p47"/>
          <p:cNvSpPr txBox="1"/>
          <p:nvPr/>
        </p:nvSpPr>
        <p:spPr>
          <a:xfrm>
            <a:off x="1928325" y="1363850"/>
            <a:ext cx="54858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Very often, electronics operate just between two voltages: HIGH (e.g. 5V) and LOW (e.g. 0V). These are called digital electronics. We shall see some of them in the future, but the main one is the Arduino: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750" name="Google Shape;175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2675" y="1657225"/>
            <a:ext cx="3646275" cy="364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5" name="Google Shape;1755;p48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756" name="Google Shape;1756;p48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8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8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8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8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8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8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8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8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8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8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8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8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8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8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8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8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8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8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8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8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8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8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8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8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8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8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8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8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1" name="Google Shape;1801;p48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48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48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4" name="Google Shape;1804;p48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Boolean logic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805" name="Google Shape;1805;p48"/>
          <p:cNvSpPr txBox="1"/>
          <p:nvPr/>
        </p:nvSpPr>
        <p:spPr>
          <a:xfrm>
            <a:off x="1987525" y="1186075"/>
            <a:ext cx="6207300" cy="13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We can abstract away HIGH and LOW voltages as 1 and 0 signals. Because they are </a:t>
            </a:r>
            <a:r>
              <a:rPr lang="en-GB" sz="1800">
                <a:solidFill>
                  <a:schemeClr val="dk1"/>
                </a:solidFill>
              </a:rPr>
              <a:t>ubiquitous</a:t>
            </a:r>
            <a:r>
              <a:rPr lang="en-GB" sz="1800">
                <a:solidFill>
                  <a:schemeClr val="dk1"/>
                </a:solidFill>
              </a:rPr>
              <a:t> across digital electronics, we need ways to combine multiple digital signals into a single one.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Furthermore, 1 and 0 can also represent truth values (e.g. 4 = 2 + 2 is a statement which has value 1). Therefore, the power of combining signals is the power of combining the truth of multiple statements into a single truth value. This will be crucial when programming.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0" name="Google Shape;1810;p49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811" name="Google Shape;1811;p49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6" name="Google Shape;1856;p49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7" name="Google Shape;1857;p49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49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49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AND operator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860" name="Google Shape;1860;p49"/>
          <p:cNvSpPr txBox="1"/>
          <p:nvPr/>
        </p:nvSpPr>
        <p:spPr>
          <a:xfrm>
            <a:off x="2182575" y="1236000"/>
            <a:ext cx="56619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Let x and y be two statements (or signals). Then the AND operator &amp;&amp; is such that:</a:t>
            </a:r>
            <a:endParaRPr sz="1800">
              <a:solidFill>
                <a:schemeClr val="dk1"/>
              </a:solidFill>
            </a:endParaRPr>
          </a:p>
        </p:txBody>
      </p:sp>
      <p:graphicFrame>
        <p:nvGraphicFramePr>
          <p:cNvPr id="1861" name="Google Shape;1861;p49"/>
          <p:cNvGraphicFramePr/>
          <p:nvPr/>
        </p:nvGraphicFramePr>
        <p:xfrm>
          <a:off x="2875475" y="217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{C102FDE2-8BD6-4709-8DBA-AFC4B44D2828}</a:tableStyleId>
              </a:tblPr>
              <a:tblGrid>
                <a:gridCol w="1164600"/>
                <a:gridCol w="1164600"/>
                <a:gridCol w="11646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X &amp;&amp; 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862" name="Google Shape;1862;p49"/>
          <p:cNvCxnSpPr/>
          <p:nvPr/>
        </p:nvCxnSpPr>
        <p:spPr>
          <a:xfrm flipH="1" rot="10800000">
            <a:off x="6064625" y="2213825"/>
            <a:ext cx="782400" cy="146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863" name="Google Shape;1863;p49"/>
          <p:cNvSpPr txBox="1"/>
          <p:nvPr/>
        </p:nvSpPr>
        <p:spPr>
          <a:xfrm>
            <a:off x="6847025" y="1781525"/>
            <a:ext cx="1271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Both need to be true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32"/>
          <p:cNvSpPr txBox="1"/>
          <p:nvPr>
            <p:ph type="title"/>
          </p:nvPr>
        </p:nvSpPr>
        <p:spPr>
          <a:xfrm>
            <a:off x="720000" y="1482950"/>
            <a:ext cx="428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Electrostatics</a:t>
            </a:r>
            <a:endParaRPr/>
          </a:p>
        </p:txBody>
      </p:sp>
      <p:grpSp>
        <p:nvGrpSpPr>
          <p:cNvPr id="632" name="Google Shape;632;p32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633" name="Google Shape;633;p32"/>
            <p:cNvSpPr/>
            <p:nvPr/>
          </p:nvSpPr>
          <p:spPr>
            <a:xfrm>
              <a:off x="-8450525" y="238125"/>
              <a:ext cx="8822050" cy="5238750"/>
            </a:xfrm>
            <a:custGeom>
              <a:rect b="b" l="l" r="r" t="t"/>
              <a:pathLst>
                <a:path extrusionOk="0" h="209550" w="352882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39975" y="1500800"/>
              <a:ext cx="240050" cy="153700"/>
            </a:xfrm>
            <a:custGeom>
              <a:rect b="b" l="l" r="r" t="t"/>
              <a:pathLst>
                <a:path extrusionOk="0" h="6148" w="9602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-829825" y="1448875"/>
              <a:ext cx="837500" cy="607475"/>
            </a:xfrm>
            <a:custGeom>
              <a:rect b="b" l="l" r="r" t="t"/>
              <a:pathLst>
                <a:path extrusionOk="0" h="24299" w="3350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-273350" y="1251700"/>
              <a:ext cx="190475" cy="174050"/>
            </a:xfrm>
            <a:custGeom>
              <a:rect b="b" l="l" r="r" t="t"/>
              <a:pathLst>
                <a:path extrusionOk="0" h="6962" w="7619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-865500" y="2053525"/>
              <a:ext cx="595525" cy="375900"/>
            </a:xfrm>
            <a:custGeom>
              <a:rect b="b" l="l" r="r" t="t"/>
              <a:pathLst>
                <a:path extrusionOk="0" h="15036" w="23821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-385925" y="2429400"/>
              <a:ext cx="40250" cy="48575"/>
            </a:xfrm>
            <a:custGeom>
              <a:rect b="b" l="l" r="r" t="t"/>
              <a:pathLst>
                <a:path extrusionOk="0" h="1943" w="161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-919175" y="2279450"/>
              <a:ext cx="557925" cy="198150"/>
            </a:xfrm>
            <a:custGeom>
              <a:rect b="b" l="l" r="r" t="t"/>
              <a:pathLst>
                <a:path extrusionOk="0" h="7926" w="22317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-1153450" y="2343700"/>
              <a:ext cx="767550" cy="503450"/>
            </a:xfrm>
            <a:custGeom>
              <a:rect b="b" l="l" r="r" t="t"/>
              <a:pathLst>
                <a:path extrusionOk="0" h="20138" w="30702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-761075" y="2847125"/>
              <a:ext cx="107825" cy="78075"/>
            </a:xfrm>
            <a:custGeom>
              <a:rect b="b" l="l" r="r" t="t"/>
              <a:pathLst>
                <a:path extrusionOk="0" h="3123" w="4313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-816175" y="1250200"/>
              <a:ext cx="182800" cy="188425"/>
            </a:xfrm>
            <a:custGeom>
              <a:rect b="b" l="l" r="r" t="t"/>
              <a:pathLst>
                <a:path extrusionOk="0" h="7537" w="7312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-1189850" y="2542375"/>
              <a:ext cx="482950" cy="343425"/>
            </a:xfrm>
            <a:custGeom>
              <a:rect b="b" l="l" r="r" t="t"/>
              <a:pathLst>
                <a:path extrusionOk="0" h="13737" w="19318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-1404975" y="2564975"/>
              <a:ext cx="643925" cy="540425"/>
            </a:xfrm>
            <a:custGeom>
              <a:rect b="b" l="l" r="r" t="t"/>
              <a:pathLst>
                <a:path extrusionOk="0" h="21617" w="25757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-938575" y="2275725"/>
              <a:ext cx="73100" cy="68000"/>
            </a:xfrm>
            <a:custGeom>
              <a:rect b="b" l="l" r="r" t="t"/>
              <a:pathLst>
                <a:path extrusionOk="0" h="2720" w="2924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-1207100" y="2524275"/>
              <a:ext cx="53675" cy="40725"/>
            </a:xfrm>
            <a:custGeom>
              <a:rect b="b" l="l" r="r" t="t"/>
              <a:pathLst>
                <a:path extrusionOk="0" h="1629" w="2147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-1767650" y="2676825"/>
              <a:ext cx="538050" cy="899325"/>
            </a:xfrm>
            <a:custGeom>
              <a:rect b="b" l="l" r="r" t="t"/>
              <a:pathLst>
                <a:path extrusionOk="0" h="35973" w="21522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-6739200" y="2271425"/>
              <a:ext cx="4864975" cy="1701150"/>
            </a:xfrm>
            <a:custGeom>
              <a:rect b="b" l="l" r="r" t="t"/>
              <a:pathLst>
                <a:path extrusionOk="0" h="68046" w="194599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-6285500" y="3448225"/>
              <a:ext cx="3923800" cy="261800"/>
            </a:xfrm>
            <a:custGeom>
              <a:rect b="b" l="l" r="r" t="t"/>
              <a:pathLst>
                <a:path extrusionOk="0" h="10472" w="156952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-6235675" y="3094175"/>
              <a:ext cx="3825825" cy="291875"/>
            </a:xfrm>
            <a:custGeom>
              <a:rect b="b" l="l" r="r" t="t"/>
              <a:pathLst>
                <a:path extrusionOk="0" h="11675" w="153033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-2760100" y="2694375"/>
              <a:ext cx="352400" cy="250250"/>
            </a:xfrm>
            <a:custGeom>
              <a:rect b="b" l="l" r="r" t="t"/>
              <a:pathLst>
                <a:path extrusionOk="0" h="10010" w="14096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-2780925" y="4468325"/>
              <a:ext cx="344250" cy="421675"/>
            </a:xfrm>
            <a:custGeom>
              <a:rect b="b" l="l" r="r" t="t"/>
              <a:pathLst>
                <a:path extrusionOk="0" h="16867" w="1377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-6232800" y="3507600"/>
              <a:ext cx="3794925" cy="144000"/>
            </a:xfrm>
            <a:custGeom>
              <a:rect b="b" l="l" r="r" t="t"/>
              <a:pathLst>
                <a:path extrusionOk="0" h="5760" w="151797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-6186100" y="3167925"/>
              <a:ext cx="3701275" cy="157075"/>
            </a:xfrm>
            <a:custGeom>
              <a:rect b="b" l="l" r="r" t="t"/>
              <a:pathLst>
                <a:path extrusionOk="0" h="6283" w="148051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-2686800" y="2758050"/>
              <a:ext cx="196225" cy="128675"/>
            </a:xfrm>
            <a:custGeom>
              <a:rect b="b" l="l" r="r" t="t"/>
              <a:pathLst>
                <a:path extrusionOk="0" h="5147" w="7849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-4431900" y="4030250"/>
              <a:ext cx="1709200" cy="1366350"/>
            </a:xfrm>
            <a:custGeom>
              <a:rect b="b" l="l" r="r" t="t"/>
              <a:pathLst>
                <a:path extrusionOk="0" h="54654" w="68368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-3670125" y="1461200"/>
              <a:ext cx="682975" cy="262375"/>
            </a:xfrm>
            <a:custGeom>
              <a:rect b="b" l="l" r="r" t="t"/>
              <a:pathLst>
                <a:path extrusionOk="0" h="10495" w="27319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-3623425" y="2122600"/>
              <a:ext cx="582125" cy="79775"/>
            </a:xfrm>
            <a:custGeom>
              <a:rect b="b" l="l" r="r" t="t"/>
              <a:pathLst>
                <a:path extrusionOk="0" h="3191" w="23285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-3642575" y="1753625"/>
              <a:ext cx="605350" cy="164900"/>
            </a:xfrm>
            <a:custGeom>
              <a:rect b="b" l="l" r="r" t="t"/>
              <a:pathLst>
                <a:path extrusionOk="0" h="6596" w="24214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-3629400" y="1961450"/>
              <a:ext cx="579725" cy="116175"/>
            </a:xfrm>
            <a:custGeom>
              <a:rect b="b" l="l" r="r" t="t"/>
              <a:pathLst>
                <a:path extrusionOk="0" h="4647" w="23189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-4060350" y="360050"/>
              <a:ext cx="1789200" cy="394775"/>
            </a:xfrm>
            <a:custGeom>
              <a:rect b="b" l="l" r="r" t="t"/>
              <a:pathLst>
                <a:path extrusionOk="0" h="15791" w="71568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-3391525" y="2699800"/>
              <a:ext cx="332500" cy="252675"/>
            </a:xfrm>
            <a:custGeom>
              <a:rect b="b" l="l" r="r" t="t"/>
              <a:pathLst>
                <a:path extrusionOk="0" h="10107" w="1330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-3413575" y="4511275"/>
              <a:ext cx="340650" cy="243525"/>
            </a:xfrm>
            <a:custGeom>
              <a:rect b="b" l="l" r="r" t="t"/>
              <a:pathLst>
                <a:path extrusionOk="0" h="9741" w="13626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-3324225" y="2759350"/>
              <a:ext cx="188300" cy="133925"/>
            </a:xfrm>
            <a:custGeom>
              <a:rect b="b" l="l" r="r" t="t"/>
              <a:pathLst>
                <a:path extrusionOk="0" h="5357" w="7532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-3793725" y="728475"/>
              <a:ext cx="1082775" cy="784100"/>
            </a:xfrm>
            <a:custGeom>
              <a:rect b="b" l="l" r="r" t="t"/>
              <a:pathLst>
                <a:path extrusionOk="0" h="31364" w="43311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-6211725" y="2677750"/>
              <a:ext cx="2663550" cy="317850"/>
            </a:xfrm>
            <a:custGeom>
              <a:rect b="b" l="l" r="r" t="t"/>
              <a:pathLst>
                <a:path extrusionOk="0" h="12714" w="106542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-6144425" y="2771675"/>
              <a:ext cx="2517675" cy="153150"/>
            </a:xfrm>
            <a:custGeom>
              <a:rect b="b" l="l" r="r" t="t"/>
              <a:pathLst>
                <a:path extrusionOk="0" h="6126" w="100707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-4274500" y="4187100"/>
              <a:ext cx="241000" cy="151475"/>
            </a:xfrm>
            <a:custGeom>
              <a:rect b="b" l="l" r="r" t="t"/>
              <a:pathLst>
                <a:path extrusionOk="0" h="6059" w="964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-4280025" y="4631900"/>
              <a:ext cx="246525" cy="180025"/>
            </a:xfrm>
            <a:custGeom>
              <a:rect b="b" l="l" r="r" t="t"/>
              <a:pathLst>
                <a:path extrusionOk="0" h="7201" w="9861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-4301575" y="5172125"/>
              <a:ext cx="250350" cy="161925"/>
            </a:xfrm>
            <a:custGeom>
              <a:rect b="b" l="l" r="r" t="t"/>
              <a:pathLst>
                <a:path extrusionOk="0" h="6477" w="10014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-6157100" y="4039400"/>
              <a:ext cx="1692900" cy="1345800"/>
            </a:xfrm>
            <a:custGeom>
              <a:rect b="b" l="l" r="r" t="t"/>
              <a:pathLst>
                <a:path extrusionOk="0" h="53832" w="67716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-6405750" y="303275"/>
              <a:ext cx="1745600" cy="427275"/>
            </a:xfrm>
            <a:custGeom>
              <a:rect b="b" l="l" r="r" t="t"/>
              <a:pathLst>
                <a:path extrusionOk="0" h="17091" w="69824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-6107050" y="729600"/>
              <a:ext cx="1159200" cy="743950"/>
            </a:xfrm>
            <a:custGeom>
              <a:rect b="b" l="l" r="r" t="t"/>
              <a:pathLst>
                <a:path extrusionOk="0" h="29758" w="46368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-5767600" y="1494825"/>
              <a:ext cx="458275" cy="160225"/>
            </a:xfrm>
            <a:custGeom>
              <a:rect b="b" l="l" r="r" t="t"/>
              <a:pathLst>
                <a:path extrusionOk="0" h="6409" w="18331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-5737425" y="1689775"/>
              <a:ext cx="413000" cy="158175"/>
            </a:xfrm>
            <a:custGeom>
              <a:rect b="b" l="l" r="r" t="t"/>
              <a:pathLst>
                <a:path extrusionOk="0" h="6327" w="1652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-5755150" y="1898150"/>
              <a:ext cx="419700" cy="127575"/>
            </a:xfrm>
            <a:custGeom>
              <a:rect b="b" l="l" r="r" t="t"/>
              <a:pathLst>
                <a:path extrusionOk="0" h="5103" w="16788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-5793725" y="2066400"/>
              <a:ext cx="454925" cy="125875"/>
            </a:xfrm>
            <a:custGeom>
              <a:rect b="b" l="l" r="r" t="t"/>
              <a:pathLst>
                <a:path extrusionOk="0" h="5035" w="18197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-5692150" y="4502500"/>
              <a:ext cx="341150" cy="268725"/>
            </a:xfrm>
            <a:custGeom>
              <a:rect b="b" l="l" r="r" t="t"/>
              <a:pathLst>
                <a:path extrusionOk="0" h="10749" w="13646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-6297725" y="4417900"/>
              <a:ext cx="365325" cy="461825"/>
            </a:xfrm>
            <a:custGeom>
              <a:rect b="b" l="l" r="r" t="t"/>
              <a:pathLst>
                <a:path extrusionOk="0" h="18473" w="14613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-7405875" y="2742175"/>
              <a:ext cx="596750" cy="837150"/>
            </a:xfrm>
            <a:custGeom>
              <a:rect b="b" l="l" r="r" t="t"/>
              <a:pathLst>
                <a:path extrusionOk="0" h="33486" w="2387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-7338075" y="1315175"/>
              <a:ext cx="196450" cy="113550"/>
            </a:xfrm>
            <a:custGeom>
              <a:rect b="b" l="l" r="r" t="t"/>
              <a:pathLst>
                <a:path extrusionOk="0" h="4542" w="7858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-7780525" y="2572450"/>
              <a:ext cx="656150" cy="459000"/>
            </a:xfrm>
            <a:custGeom>
              <a:rect b="b" l="l" r="r" t="t"/>
              <a:pathLst>
                <a:path extrusionOk="0" h="18360" w="26246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-8355425" y="1149725"/>
              <a:ext cx="964675" cy="609525"/>
            </a:xfrm>
            <a:custGeom>
              <a:rect b="b" l="l" r="r" t="t"/>
              <a:pathLst>
                <a:path extrusionOk="0" h="24381" w="38587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-8055525" y="2241925"/>
              <a:ext cx="702850" cy="444075"/>
            </a:xfrm>
            <a:custGeom>
              <a:rect b="b" l="l" r="r" t="t"/>
              <a:pathLst>
                <a:path extrusionOk="0" h="17763" w="28114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-7752725" y="965625"/>
              <a:ext cx="155950" cy="154450"/>
            </a:xfrm>
            <a:custGeom>
              <a:rect b="b" l="l" r="r" t="t"/>
              <a:pathLst>
                <a:path extrusionOk="0" h="6178" w="6238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-8186550" y="1965750"/>
              <a:ext cx="632675" cy="327750"/>
            </a:xfrm>
            <a:custGeom>
              <a:rect b="b" l="l" r="r" t="t"/>
              <a:pathLst>
                <a:path extrusionOk="0" h="13110" w="25307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-8260825" y="1747100"/>
              <a:ext cx="622375" cy="229325"/>
            </a:xfrm>
            <a:custGeom>
              <a:rect b="b" l="l" r="r" t="t"/>
              <a:pathLst>
                <a:path extrusionOk="0" h="9173" w="24895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-8284775" y="976250"/>
              <a:ext cx="184475" cy="188825"/>
            </a:xfrm>
            <a:custGeom>
              <a:rect b="b" l="l" r="r" t="t"/>
              <a:pathLst>
                <a:path extrusionOk="0" h="7553" w="7379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8" name="Google Shape;1868;p50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869" name="Google Shape;1869;p50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0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0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0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0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0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0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0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0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0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0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0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0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0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0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0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0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0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0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0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0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0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0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0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0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0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0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0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0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0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0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0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0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0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0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0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0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0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0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0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0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0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0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0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0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4" name="Google Shape;1914;p50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50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50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50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OR </a:t>
            </a: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operator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918" name="Google Shape;1918;p50"/>
          <p:cNvSpPr txBox="1"/>
          <p:nvPr/>
        </p:nvSpPr>
        <p:spPr>
          <a:xfrm>
            <a:off x="2182575" y="1236000"/>
            <a:ext cx="56619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Let x and y be two statements (or signals). Then the OR operator || is such that:</a:t>
            </a:r>
            <a:endParaRPr sz="1800">
              <a:solidFill>
                <a:schemeClr val="dk1"/>
              </a:solidFill>
            </a:endParaRPr>
          </a:p>
        </p:txBody>
      </p:sp>
      <p:graphicFrame>
        <p:nvGraphicFramePr>
          <p:cNvPr id="1919" name="Google Shape;1919;p50"/>
          <p:cNvGraphicFramePr/>
          <p:nvPr/>
        </p:nvGraphicFramePr>
        <p:xfrm>
          <a:off x="2875475" y="2176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{C102FDE2-8BD6-4709-8DBA-AFC4B44D2828}</a:tableStyleId>
              </a:tblPr>
              <a:tblGrid>
                <a:gridCol w="1164600"/>
                <a:gridCol w="1164600"/>
                <a:gridCol w="11646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X || 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920" name="Google Shape;1920;p50"/>
          <p:cNvCxnSpPr/>
          <p:nvPr/>
        </p:nvCxnSpPr>
        <p:spPr>
          <a:xfrm flipH="1" rot="10800000">
            <a:off x="6064625" y="2213825"/>
            <a:ext cx="782400" cy="146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921" name="Google Shape;1921;p50"/>
          <p:cNvSpPr txBox="1"/>
          <p:nvPr/>
        </p:nvSpPr>
        <p:spPr>
          <a:xfrm>
            <a:off x="6847025" y="1781525"/>
            <a:ext cx="1478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Either </a:t>
            </a:r>
            <a:r>
              <a:rPr lang="en-GB" sz="1800">
                <a:solidFill>
                  <a:schemeClr val="dk1"/>
                </a:solidFill>
              </a:rPr>
              <a:t>need to be true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3" name="Google Shape;6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2237" y="678488"/>
            <a:ext cx="4545425" cy="4545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4" name="Google Shape;694;p33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695" name="Google Shape;695;p33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" name="Google Shape;740;p33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3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3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3"/>
          <p:cNvSpPr txBox="1"/>
          <p:nvPr/>
        </p:nvSpPr>
        <p:spPr>
          <a:xfrm>
            <a:off x="1845075" y="678500"/>
            <a:ext cx="6125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Electric charge: a fundamental property 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744" name="Google Shape;744;p33"/>
          <p:cNvSpPr/>
          <p:nvPr/>
        </p:nvSpPr>
        <p:spPr>
          <a:xfrm>
            <a:off x="4849350" y="1721300"/>
            <a:ext cx="150300" cy="150300"/>
          </a:xfrm>
          <a:prstGeom prst="ellipse">
            <a:avLst/>
          </a:prstGeom>
          <a:solidFill>
            <a:srgbClr val="88A6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45" name="Google Shape;745;p33"/>
          <p:cNvSpPr/>
          <p:nvPr/>
        </p:nvSpPr>
        <p:spPr>
          <a:xfrm>
            <a:off x="5778025" y="2159450"/>
            <a:ext cx="150300" cy="150300"/>
          </a:xfrm>
          <a:prstGeom prst="ellipse">
            <a:avLst/>
          </a:prstGeom>
          <a:solidFill>
            <a:srgbClr val="88A6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46" name="Google Shape;746;p33"/>
          <p:cNvSpPr/>
          <p:nvPr/>
        </p:nvSpPr>
        <p:spPr>
          <a:xfrm>
            <a:off x="6020925" y="3111950"/>
            <a:ext cx="150300" cy="150300"/>
          </a:xfrm>
          <a:prstGeom prst="ellipse">
            <a:avLst/>
          </a:prstGeom>
          <a:solidFill>
            <a:srgbClr val="88A6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47" name="Google Shape;747;p33"/>
          <p:cNvSpPr/>
          <p:nvPr/>
        </p:nvSpPr>
        <p:spPr>
          <a:xfrm>
            <a:off x="5549425" y="3692975"/>
            <a:ext cx="150300" cy="150300"/>
          </a:xfrm>
          <a:prstGeom prst="ellipse">
            <a:avLst/>
          </a:prstGeom>
          <a:solidFill>
            <a:srgbClr val="88A6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48" name="Google Shape;748;p33"/>
          <p:cNvSpPr/>
          <p:nvPr/>
        </p:nvSpPr>
        <p:spPr>
          <a:xfrm>
            <a:off x="4292125" y="3807275"/>
            <a:ext cx="150300" cy="150300"/>
          </a:xfrm>
          <a:prstGeom prst="ellipse">
            <a:avLst/>
          </a:prstGeom>
          <a:solidFill>
            <a:srgbClr val="88A6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749" name="Google Shape;749;p33"/>
          <p:cNvCxnSpPr/>
          <p:nvPr/>
        </p:nvCxnSpPr>
        <p:spPr>
          <a:xfrm>
            <a:off x="3177450" y="1896450"/>
            <a:ext cx="815700" cy="54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0" name="Google Shape;750;p33"/>
          <p:cNvSpPr txBox="1"/>
          <p:nvPr/>
        </p:nvSpPr>
        <p:spPr>
          <a:xfrm>
            <a:off x="1987525" y="1468400"/>
            <a:ext cx="14781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Electron –e</a:t>
            </a:r>
            <a:endParaRPr sz="1900">
              <a:solidFill>
                <a:schemeClr val="dk1"/>
              </a:solidFill>
            </a:endParaRPr>
          </a:p>
        </p:txBody>
      </p:sp>
      <p:cxnSp>
        <p:nvCxnSpPr>
          <p:cNvPr id="751" name="Google Shape;751;p33"/>
          <p:cNvCxnSpPr/>
          <p:nvPr/>
        </p:nvCxnSpPr>
        <p:spPr>
          <a:xfrm flipH="1">
            <a:off x="5035075" y="2252338"/>
            <a:ext cx="1636200" cy="708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2" name="Google Shape;752;p33"/>
          <p:cNvSpPr txBox="1"/>
          <p:nvPr/>
        </p:nvSpPr>
        <p:spPr>
          <a:xfrm>
            <a:off x="6576600" y="1721300"/>
            <a:ext cx="14781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</a:rPr>
              <a:t>Proton</a:t>
            </a:r>
            <a:r>
              <a:rPr lang="en-GB" sz="1900">
                <a:solidFill>
                  <a:schemeClr val="dk1"/>
                </a:solidFill>
              </a:rPr>
              <a:t> +e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7" name="Google Shape;757;p34"/>
          <p:cNvCxnSpPr>
            <a:stCxn id="758" idx="0"/>
          </p:cNvCxnSpPr>
          <p:nvPr/>
        </p:nvCxnSpPr>
        <p:spPr>
          <a:xfrm rot="10800000">
            <a:off x="2965400" y="69500"/>
            <a:ext cx="0" cy="22293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759" name="Google Shape;759;p34"/>
          <p:cNvCxnSpPr>
            <a:stCxn id="758" idx="7"/>
          </p:cNvCxnSpPr>
          <p:nvPr/>
        </p:nvCxnSpPr>
        <p:spPr>
          <a:xfrm flipH="1" rot="10800000">
            <a:off x="3338328" y="140272"/>
            <a:ext cx="2313000" cy="2313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triangle"/>
          </a:ln>
        </p:spPr>
      </p:cxnSp>
      <p:grpSp>
        <p:nvGrpSpPr>
          <p:cNvPr id="760" name="Google Shape;760;p34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761" name="Google Shape;761;p34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34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4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4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4"/>
          <p:cNvSpPr txBox="1"/>
          <p:nvPr/>
        </p:nvSpPr>
        <p:spPr>
          <a:xfrm>
            <a:off x="1845075" y="678500"/>
            <a:ext cx="6125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Electric charges make and suffer the effects of electric fields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758" name="Google Shape;758;p34"/>
          <p:cNvSpPr/>
          <p:nvPr/>
        </p:nvSpPr>
        <p:spPr>
          <a:xfrm>
            <a:off x="2438000" y="2298800"/>
            <a:ext cx="1054800" cy="105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+</a:t>
            </a:r>
            <a:endParaRPr sz="6000"/>
          </a:p>
        </p:txBody>
      </p:sp>
      <p:cxnSp>
        <p:nvCxnSpPr>
          <p:cNvPr id="810" name="Google Shape;810;p34"/>
          <p:cNvCxnSpPr>
            <a:stCxn id="758" idx="6"/>
          </p:cNvCxnSpPr>
          <p:nvPr/>
        </p:nvCxnSpPr>
        <p:spPr>
          <a:xfrm>
            <a:off x="3492800" y="2826200"/>
            <a:ext cx="40344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811" name="Google Shape;811;p34"/>
          <p:cNvCxnSpPr>
            <a:stCxn id="758" idx="5"/>
          </p:cNvCxnSpPr>
          <p:nvPr/>
        </p:nvCxnSpPr>
        <p:spPr>
          <a:xfrm>
            <a:off x="3338328" y="3199128"/>
            <a:ext cx="1747500" cy="1747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812" name="Google Shape;812;p34"/>
          <p:cNvCxnSpPr>
            <a:stCxn id="758" idx="4"/>
          </p:cNvCxnSpPr>
          <p:nvPr/>
        </p:nvCxnSpPr>
        <p:spPr>
          <a:xfrm>
            <a:off x="2965400" y="3353600"/>
            <a:ext cx="0" cy="1653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813" name="Google Shape;813;p34"/>
          <p:cNvSpPr/>
          <p:nvPr/>
        </p:nvSpPr>
        <p:spPr>
          <a:xfrm>
            <a:off x="4291950" y="4132100"/>
            <a:ext cx="560100" cy="5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-</a:t>
            </a:r>
            <a:endParaRPr sz="4800"/>
          </a:p>
        </p:txBody>
      </p:sp>
      <p:sp>
        <p:nvSpPr>
          <p:cNvPr id="814" name="Google Shape;814;p34"/>
          <p:cNvSpPr/>
          <p:nvPr/>
        </p:nvSpPr>
        <p:spPr>
          <a:xfrm>
            <a:off x="5229950" y="2546150"/>
            <a:ext cx="560100" cy="560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+</a:t>
            </a:r>
            <a:endParaRPr sz="3400"/>
          </a:p>
        </p:txBody>
      </p:sp>
      <p:cxnSp>
        <p:nvCxnSpPr>
          <p:cNvPr id="815" name="Google Shape;815;p34"/>
          <p:cNvCxnSpPr/>
          <p:nvPr/>
        </p:nvCxnSpPr>
        <p:spPr>
          <a:xfrm>
            <a:off x="5085825" y="2368288"/>
            <a:ext cx="1087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6" name="Google Shape;816;p34"/>
          <p:cNvCxnSpPr/>
          <p:nvPr/>
        </p:nvCxnSpPr>
        <p:spPr>
          <a:xfrm rot="10800000">
            <a:off x="4572000" y="3794175"/>
            <a:ext cx="557400" cy="557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17" name="Google Shape;817;p34" title="[28,28,27,&quot;https://www.codecogs.com/eqnedit.php?latex=%5Cvec%20F%20%3D%20q%5Cvec%20E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1325" y="3509775"/>
            <a:ext cx="2375352" cy="8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8" name="Google Shape;818;p34"/>
          <p:cNvCxnSpPr>
            <a:endCxn id="813" idx="3"/>
          </p:cNvCxnSpPr>
          <p:nvPr/>
        </p:nvCxnSpPr>
        <p:spPr>
          <a:xfrm flipH="1" rot="10800000">
            <a:off x="3758375" y="4610175"/>
            <a:ext cx="615600" cy="355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35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824" name="Google Shape;824;p35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" name="Google Shape;869;p35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35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5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35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Walking along field lines changes potential energy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873" name="Google Shape;873;p35"/>
          <p:cNvSpPr/>
          <p:nvPr/>
        </p:nvSpPr>
        <p:spPr>
          <a:xfrm>
            <a:off x="2024775" y="1537625"/>
            <a:ext cx="6916000" cy="2531200"/>
          </a:xfrm>
          <a:custGeom>
            <a:rect b="b" l="l" r="r" t="t"/>
            <a:pathLst>
              <a:path extrusionOk="0" h="101248" w="276640">
                <a:moveTo>
                  <a:pt x="0" y="14353"/>
                </a:moveTo>
                <a:cubicBezTo>
                  <a:pt x="9859" y="17470"/>
                  <a:pt x="47049" y="23343"/>
                  <a:pt x="59156" y="33057"/>
                </a:cubicBezTo>
                <a:cubicBezTo>
                  <a:pt x="71263" y="42771"/>
                  <a:pt x="59809" y="68942"/>
                  <a:pt x="72640" y="72639"/>
                </a:cubicBezTo>
                <a:cubicBezTo>
                  <a:pt x="85472" y="76336"/>
                  <a:pt x="120196" y="50673"/>
                  <a:pt x="136145" y="55240"/>
                </a:cubicBezTo>
                <a:cubicBezTo>
                  <a:pt x="152094" y="59807"/>
                  <a:pt x="144917" y="109249"/>
                  <a:pt x="168333" y="100042"/>
                </a:cubicBezTo>
                <a:cubicBezTo>
                  <a:pt x="191749" y="90835"/>
                  <a:pt x="258589" y="16674"/>
                  <a:pt x="276640" y="0"/>
                </a:cubicBezTo>
              </a:path>
            </a:pathLst>
          </a:custGeom>
          <a:noFill/>
          <a:ln cap="flat" cmpd="sng" w="28575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cxnSp>
        <p:nvCxnSpPr>
          <p:cNvPr id="874" name="Google Shape;874;p35"/>
          <p:cNvCxnSpPr/>
          <p:nvPr/>
        </p:nvCxnSpPr>
        <p:spPr>
          <a:xfrm>
            <a:off x="3014325" y="1983450"/>
            <a:ext cx="212100" cy="212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35"/>
          <p:cNvCxnSpPr/>
          <p:nvPr/>
        </p:nvCxnSpPr>
        <p:spPr>
          <a:xfrm flipH="1" rot="10800000">
            <a:off x="2927025" y="2195550"/>
            <a:ext cx="299400" cy="27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35"/>
          <p:cNvCxnSpPr/>
          <p:nvPr/>
        </p:nvCxnSpPr>
        <p:spPr>
          <a:xfrm rot="-2175230">
            <a:off x="4343450" y="3026109"/>
            <a:ext cx="212052" cy="212052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35"/>
          <p:cNvCxnSpPr/>
          <p:nvPr/>
        </p:nvCxnSpPr>
        <p:spPr>
          <a:xfrm flipH="1" rot="8625696">
            <a:off x="4335391" y="3240782"/>
            <a:ext cx="299418" cy="27063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35"/>
          <p:cNvCxnSpPr/>
          <p:nvPr/>
        </p:nvCxnSpPr>
        <p:spPr>
          <a:xfrm rot="2892698">
            <a:off x="5660347" y="3324005"/>
            <a:ext cx="212041" cy="212041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35"/>
          <p:cNvCxnSpPr/>
          <p:nvPr/>
        </p:nvCxnSpPr>
        <p:spPr>
          <a:xfrm flipH="1" rot="-7905159">
            <a:off x="5498476" y="3463718"/>
            <a:ext cx="299587" cy="27206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35"/>
          <p:cNvCxnSpPr/>
          <p:nvPr/>
        </p:nvCxnSpPr>
        <p:spPr>
          <a:xfrm rot="-3936582">
            <a:off x="7596350" y="2606083"/>
            <a:ext cx="212132" cy="212132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35"/>
          <p:cNvCxnSpPr/>
          <p:nvPr/>
        </p:nvCxnSpPr>
        <p:spPr>
          <a:xfrm flipH="1" rot="6866067">
            <a:off x="7643609" y="2787591"/>
            <a:ext cx="299527" cy="27113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2" name="Google Shape;882;p35"/>
          <p:cNvSpPr/>
          <p:nvPr/>
        </p:nvSpPr>
        <p:spPr>
          <a:xfrm>
            <a:off x="4705175" y="2716625"/>
            <a:ext cx="560100" cy="560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-</a:t>
            </a:r>
            <a:endParaRPr sz="4800"/>
          </a:p>
        </p:txBody>
      </p:sp>
      <p:cxnSp>
        <p:nvCxnSpPr>
          <p:cNvPr id="883" name="Google Shape;883;p35"/>
          <p:cNvCxnSpPr/>
          <p:nvPr/>
        </p:nvCxnSpPr>
        <p:spPr>
          <a:xfrm flipH="1">
            <a:off x="4368900" y="2518950"/>
            <a:ext cx="669300" cy="386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4" name="Google Shape;884;p35"/>
          <p:cNvCxnSpPr/>
          <p:nvPr/>
        </p:nvCxnSpPr>
        <p:spPr>
          <a:xfrm flipH="1">
            <a:off x="4819450" y="3154875"/>
            <a:ext cx="669300" cy="3864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885" name="Google Shape;885;p35"/>
          <p:cNvSpPr txBox="1"/>
          <p:nvPr/>
        </p:nvSpPr>
        <p:spPr>
          <a:xfrm>
            <a:off x="3949825" y="2093825"/>
            <a:ext cx="18084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Less potential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86" name="Google Shape;886;p35"/>
          <p:cNvSpPr txBox="1"/>
          <p:nvPr/>
        </p:nvSpPr>
        <p:spPr>
          <a:xfrm>
            <a:off x="4081025" y="3412025"/>
            <a:ext cx="18084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More potential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87" name="Google Shape;887;p35"/>
          <p:cNvSpPr/>
          <p:nvPr/>
        </p:nvSpPr>
        <p:spPr>
          <a:xfrm>
            <a:off x="7001925" y="2974275"/>
            <a:ext cx="560100" cy="560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+</a:t>
            </a:r>
            <a:endParaRPr sz="3400"/>
          </a:p>
        </p:txBody>
      </p:sp>
      <p:cxnSp>
        <p:nvCxnSpPr>
          <p:cNvPr id="888" name="Google Shape;888;p35"/>
          <p:cNvCxnSpPr/>
          <p:nvPr/>
        </p:nvCxnSpPr>
        <p:spPr>
          <a:xfrm flipH="1">
            <a:off x="6722325" y="2748725"/>
            <a:ext cx="567000" cy="495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9" name="Google Shape;889;p35"/>
          <p:cNvCxnSpPr/>
          <p:nvPr/>
        </p:nvCxnSpPr>
        <p:spPr>
          <a:xfrm flipH="1">
            <a:off x="7376925" y="3201775"/>
            <a:ext cx="651000" cy="551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890" name="Google Shape;890;p35"/>
          <p:cNvSpPr txBox="1"/>
          <p:nvPr/>
        </p:nvSpPr>
        <p:spPr>
          <a:xfrm>
            <a:off x="7081750" y="3752875"/>
            <a:ext cx="18084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Less potential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91" name="Google Shape;891;p35"/>
          <p:cNvSpPr txBox="1"/>
          <p:nvPr/>
        </p:nvSpPr>
        <p:spPr>
          <a:xfrm>
            <a:off x="6034425" y="2327988"/>
            <a:ext cx="18084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More potential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92" name="Google Shape;892;p35"/>
          <p:cNvSpPr txBox="1"/>
          <p:nvPr/>
        </p:nvSpPr>
        <p:spPr>
          <a:xfrm>
            <a:off x="2354550" y="3957775"/>
            <a:ext cx="46980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→</a:t>
            </a:r>
            <a:r>
              <a:rPr lang="en-GB" sz="1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General principle: charges move so that they have as </a:t>
            </a:r>
            <a:r>
              <a:rPr i="1" lang="en-GB" sz="1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little</a:t>
            </a:r>
            <a:r>
              <a:rPr lang="en-GB" sz="1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potential energy as possible</a:t>
            </a:r>
            <a:endParaRPr sz="1800"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7" name="Google Shape;897;p36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898" name="Google Shape;898;p36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6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6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6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6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6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6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6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6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6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6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6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6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6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6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6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6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6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6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6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6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6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6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6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6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6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6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6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6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6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6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6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6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6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3" name="Google Shape;943;p36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6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6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6"/>
          <p:cNvSpPr txBox="1"/>
          <p:nvPr/>
        </p:nvSpPr>
        <p:spPr>
          <a:xfrm>
            <a:off x="1406950" y="4499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Voltage is all you need!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947" name="Google Shape;947;p36"/>
          <p:cNvSpPr txBox="1"/>
          <p:nvPr/>
        </p:nvSpPr>
        <p:spPr>
          <a:xfrm>
            <a:off x="2144650" y="985075"/>
            <a:ext cx="6013200" cy="8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Due to mathematical reasons, we can define the voltage* at a point so that its spatial rate of change is the electric field (E = dV/dx)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Then, the potential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e</a:t>
            </a:r>
            <a:r>
              <a:rPr lang="en-GB" sz="1800">
                <a:solidFill>
                  <a:schemeClr val="dk1"/>
                </a:solidFill>
              </a:rPr>
              <a:t>nergy of a charge is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j</a:t>
            </a:r>
            <a:r>
              <a:rPr lang="en-GB" sz="1800">
                <a:solidFill>
                  <a:schemeClr val="dk1"/>
                </a:solidFill>
              </a:rPr>
              <a:t>ust U = qV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948" name="Google Shape;948;p36"/>
          <p:cNvPicPr preferRelativeResize="0"/>
          <p:nvPr/>
        </p:nvPicPr>
        <p:blipFill rotWithShape="1">
          <a:blip r:embed="rId3">
            <a:alphaModFix/>
          </a:blip>
          <a:srcRect b="10610" l="23697" r="27208" t="0"/>
          <a:stretch/>
        </p:blipFill>
        <p:spPr>
          <a:xfrm>
            <a:off x="4689525" y="1604976"/>
            <a:ext cx="3000719" cy="3022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9" name="Google Shape;949;p36"/>
          <p:cNvCxnSpPr/>
          <p:nvPr/>
        </p:nvCxnSpPr>
        <p:spPr>
          <a:xfrm flipH="1" rot="10800000">
            <a:off x="7712000" y="2102675"/>
            <a:ext cx="576600" cy="424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0" name="Google Shape;950;p36"/>
          <p:cNvSpPr txBox="1"/>
          <p:nvPr/>
        </p:nvSpPr>
        <p:spPr>
          <a:xfrm>
            <a:off x="7913825" y="1667875"/>
            <a:ext cx="1098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Voltage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951" name="Google Shape;951;p36"/>
          <p:cNvCxnSpPr/>
          <p:nvPr/>
        </p:nvCxnSpPr>
        <p:spPr>
          <a:xfrm flipH="1" rot="10800000">
            <a:off x="7679375" y="3679450"/>
            <a:ext cx="402300" cy="76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2" name="Google Shape;952;p36"/>
          <p:cNvSpPr txBox="1"/>
          <p:nvPr/>
        </p:nvSpPr>
        <p:spPr>
          <a:xfrm>
            <a:off x="7848750" y="3309775"/>
            <a:ext cx="1098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Field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Google Shape;957;p37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958" name="Google Shape;958;p37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7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7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7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7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7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7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7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7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7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7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7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7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7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7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7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7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7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7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" name="Google Shape;1003;p37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37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37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37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Don’t forget conservation of energy (kirchoff’s voltage law)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07" name="Google Shape;1007;p37"/>
          <p:cNvSpPr/>
          <p:nvPr/>
        </p:nvSpPr>
        <p:spPr>
          <a:xfrm>
            <a:off x="2337473" y="1822701"/>
            <a:ext cx="3112554" cy="2256314"/>
          </a:xfrm>
          <a:custGeom>
            <a:rect b="b" l="l" r="r" t="t"/>
            <a:pathLst>
              <a:path extrusionOk="0" h="108738" w="157299">
                <a:moveTo>
                  <a:pt x="40993" y="78856"/>
                </a:moveTo>
                <a:cubicBezTo>
                  <a:pt x="25842" y="77624"/>
                  <a:pt x="3948" y="72694"/>
                  <a:pt x="541" y="61022"/>
                </a:cubicBezTo>
                <a:cubicBezTo>
                  <a:pt x="-2866" y="49350"/>
                  <a:pt x="13591" y="13031"/>
                  <a:pt x="20550" y="8826"/>
                </a:cubicBezTo>
                <a:cubicBezTo>
                  <a:pt x="27510" y="4621"/>
                  <a:pt x="28959" y="37244"/>
                  <a:pt x="42298" y="35794"/>
                </a:cubicBezTo>
                <a:cubicBezTo>
                  <a:pt x="55637" y="34344"/>
                  <a:pt x="83620" y="1142"/>
                  <a:pt x="100584" y="127"/>
                </a:cubicBezTo>
                <a:cubicBezTo>
                  <a:pt x="117548" y="-888"/>
                  <a:pt x="135237" y="16004"/>
                  <a:pt x="144081" y="29705"/>
                </a:cubicBezTo>
                <a:cubicBezTo>
                  <a:pt x="152925" y="43407"/>
                  <a:pt x="162640" y="69215"/>
                  <a:pt x="153650" y="82336"/>
                </a:cubicBezTo>
                <a:cubicBezTo>
                  <a:pt x="144661" y="95458"/>
                  <a:pt x="100511" y="110754"/>
                  <a:pt x="90144" y="108434"/>
                </a:cubicBezTo>
                <a:cubicBezTo>
                  <a:pt x="79777" y="106114"/>
                  <a:pt x="99641" y="73347"/>
                  <a:pt x="91449" y="68417"/>
                </a:cubicBezTo>
                <a:cubicBezTo>
                  <a:pt x="83257" y="63487"/>
                  <a:pt x="56144" y="80089"/>
                  <a:pt x="40993" y="78856"/>
                </a:cubicBezTo>
                <a:close/>
              </a:path>
            </a:pathLst>
          </a:custGeom>
          <a:noFill/>
          <a:ln cap="flat" cmpd="sng" w="28575">
            <a:solidFill>
              <a:schemeClr val="accen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008" name="Google Shape;1008;p37"/>
          <p:cNvSpPr/>
          <p:nvPr/>
        </p:nvSpPr>
        <p:spPr>
          <a:xfrm>
            <a:off x="3551867" y="1907603"/>
            <a:ext cx="443400" cy="465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-</a:t>
            </a:r>
            <a:endParaRPr sz="2800"/>
          </a:p>
        </p:txBody>
      </p:sp>
      <p:cxnSp>
        <p:nvCxnSpPr>
          <p:cNvPr id="1009" name="Google Shape;1009;p37"/>
          <p:cNvCxnSpPr/>
          <p:nvPr/>
        </p:nvCxnSpPr>
        <p:spPr>
          <a:xfrm flipH="1" rot="10800000">
            <a:off x="4180500" y="1820650"/>
            <a:ext cx="783000" cy="1956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0" name="Google Shape;1010;p37"/>
          <p:cNvCxnSpPr/>
          <p:nvPr/>
        </p:nvCxnSpPr>
        <p:spPr>
          <a:xfrm rot="10800000">
            <a:off x="4895475" y="2410075"/>
            <a:ext cx="663300" cy="864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1" name="Google Shape;1011;p37"/>
          <p:cNvCxnSpPr/>
          <p:nvPr/>
        </p:nvCxnSpPr>
        <p:spPr>
          <a:xfrm>
            <a:off x="5254475" y="3051250"/>
            <a:ext cx="489300" cy="3675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2" name="Google Shape;1012;p37"/>
          <p:cNvCxnSpPr/>
          <p:nvPr/>
        </p:nvCxnSpPr>
        <p:spPr>
          <a:xfrm rot="10800000">
            <a:off x="4645325" y="3755975"/>
            <a:ext cx="717900" cy="1110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3" name="Google Shape;1013;p37"/>
          <p:cNvCxnSpPr/>
          <p:nvPr/>
        </p:nvCxnSpPr>
        <p:spPr>
          <a:xfrm rot="10800000">
            <a:off x="3840825" y="3418750"/>
            <a:ext cx="543900" cy="328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4" name="Google Shape;1014;p37"/>
          <p:cNvCxnSpPr/>
          <p:nvPr/>
        </p:nvCxnSpPr>
        <p:spPr>
          <a:xfrm flipH="1" rot="10800000">
            <a:off x="3047350" y="3320900"/>
            <a:ext cx="847800" cy="176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5" name="Google Shape;1015;p37"/>
          <p:cNvCxnSpPr/>
          <p:nvPr/>
        </p:nvCxnSpPr>
        <p:spPr>
          <a:xfrm rot="10800000">
            <a:off x="2090150" y="2907700"/>
            <a:ext cx="652200" cy="3504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6" name="Google Shape;1016;p37"/>
          <p:cNvCxnSpPr/>
          <p:nvPr/>
        </p:nvCxnSpPr>
        <p:spPr>
          <a:xfrm flipH="1" rot="10800000">
            <a:off x="2220350" y="2200600"/>
            <a:ext cx="522000" cy="335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7" name="Google Shape;1017;p37"/>
          <p:cNvCxnSpPr/>
          <p:nvPr/>
        </p:nvCxnSpPr>
        <p:spPr>
          <a:xfrm>
            <a:off x="2840350" y="2391300"/>
            <a:ext cx="489300" cy="360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8" name="Google Shape;1018;p37"/>
          <p:cNvSpPr/>
          <p:nvPr/>
        </p:nvSpPr>
        <p:spPr>
          <a:xfrm rot="7451248">
            <a:off x="2594953" y="2887291"/>
            <a:ext cx="260999" cy="1043921"/>
          </a:xfrm>
          <a:custGeom>
            <a:rect b="b" l="l" r="r" t="t"/>
            <a:pathLst>
              <a:path extrusionOk="0" h="41757" w="10440">
                <a:moveTo>
                  <a:pt x="0" y="0"/>
                </a:moveTo>
                <a:cubicBezTo>
                  <a:pt x="1450" y="3190"/>
                  <a:pt x="6960" y="12180"/>
                  <a:pt x="8700" y="19139"/>
                </a:cubicBezTo>
                <a:cubicBezTo>
                  <a:pt x="10440" y="26099"/>
                  <a:pt x="10150" y="37987"/>
                  <a:pt x="10440" y="41757"/>
                </a:cubicBezTo>
              </a:path>
            </a:pathLst>
          </a:cu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1019" name="Google Shape;1019;p37"/>
          <p:cNvSpPr txBox="1"/>
          <p:nvPr/>
        </p:nvSpPr>
        <p:spPr>
          <a:xfrm>
            <a:off x="2337475" y="3418750"/>
            <a:ext cx="8478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ΔV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20" name="Google Shape;1020;p37"/>
          <p:cNvSpPr txBox="1"/>
          <p:nvPr/>
        </p:nvSpPr>
        <p:spPr>
          <a:xfrm>
            <a:off x="5702075" y="1559350"/>
            <a:ext cx="30537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Under nice* conditions, moving a charge along a cyclic path cannot change its potential energy. Thus: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→ The sum of all </a:t>
            </a:r>
            <a:r>
              <a:rPr lang="en-GB" sz="1800">
                <a:solidFill>
                  <a:schemeClr val="dk1"/>
                </a:solidFill>
              </a:rPr>
              <a:t>ΔV along a cyclic path is zero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21" name="Google Shape;1021;p37"/>
          <p:cNvSpPr txBox="1"/>
          <p:nvPr/>
        </p:nvSpPr>
        <p:spPr>
          <a:xfrm>
            <a:off x="2514250" y="4044400"/>
            <a:ext cx="51000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*in practice, we can account for ugly conditions with further voltage differences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oogle Shape;1026;p38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027" name="Google Shape;1027;p38"/>
            <p:cNvSpPr/>
            <p:nvPr/>
          </p:nvSpPr>
          <p:spPr>
            <a:xfrm>
              <a:off x="-3048775" y="-27817050"/>
              <a:ext cx="4949825" cy="28055175"/>
            </a:xfrm>
            <a:custGeom>
              <a:rect b="b" l="l" r="r" t="t"/>
              <a:pathLst>
                <a:path extrusionOk="0" h="1122207" w="197993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-2961200" y="-7831850"/>
              <a:ext cx="306475" cy="2508125"/>
            </a:xfrm>
            <a:custGeom>
              <a:rect b="b" l="l" r="r" t="t"/>
              <a:pathLst>
                <a:path extrusionOk="0" h="100325" w="12259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8"/>
            <p:cNvSpPr/>
            <p:nvPr/>
          </p:nvSpPr>
          <p:spPr>
            <a:xfrm>
              <a:off x="-2943100" y="-27557450"/>
              <a:ext cx="935400" cy="1511925"/>
            </a:xfrm>
            <a:custGeom>
              <a:rect b="b" l="l" r="r" t="t"/>
              <a:pathLst>
                <a:path extrusionOk="0" h="60477" w="37416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8"/>
            <p:cNvSpPr/>
            <p:nvPr/>
          </p:nvSpPr>
          <p:spPr>
            <a:xfrm>
              <a:off x="-2718150" y="-25938375"/>
              <a:ext cx="434800" cy="1063850"/>
            </a:xfrm>
            <a:custGeom>
              <a:rect b="b" l="l" r="r" t="t"/>
              <a:pathLst>
                <a:path extrusionOk="0" h="42554" w="17392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-2705025" y="-24718100"/>
              <a:ext cx="446725" cy="1204550"/>
            </a:xfrm>
            <a:custGeom>
              <a:rect b="b" l="l" r="r" t="t"/>
              <a:pathLst>
                <a:path extrusionOk="0" h="48182" w="17869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-2586050" y="-6869150"/>
              <a:ext cx="482650" cy="548175"/>
            </a:xfrm>
            <a:custGeom>
              <a:rect b="b" l="l" r="r" t="t"/>
              <a:pathLst>
                <a:path extrusionOk="0" h="21927" w="19306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8"/>
            <p:cNvSpPr/>
            <p:nvPr/>
          </p:nvSpPr>
          <p:spPr>
            <a:xfrm>
              <a:off x="-2641925" y="-23378425"/>
              <a:ext cx="556800" cy="1377275"/>
            </a:xfrm>
            <a:custGeom>
              <a:rect b="b" l="l" r="r" t="t"/>
              <a:pathLst>
                <a:path extrusionOk="0" h="55091" w="22272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>
              <a:off x="-2490800" y="-21916325"/>
              <a:ext cx="607650" cy="910400"/>
            </a:xfrm>
            <a:custGeom>
              <a:rect b="b" l="l" r="r" t="t"/>
              <a:pathLst>
                <a:path extrusionOk="0" h="36416" w="24306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-2282925" y="-20843375"/>
              <a:ext cx="692200" cy="811325"/>
            </a:xfrm>
            <a:custGeom>
              <a:rect b="b" l="l" r="r" t="t"/>
              <a:pathLst>
                <a:path extrusionOk="0" h="32453" w="27688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-2124575" y="-19229900"/>
              <a:ext cx="2963000" cy="1399125"/>
            </a:xfrm>
            <a:custGeom>
              <a:rect b="b" l="l" r="r" t="t"/>
              <a:pathLst>
                <a:path extrusionOk="0" h="55965" w="11852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-2070225" y="-18854975"/>
              <a:ext cx="357975" cy="750375"/>
            </a:xfrm>
            <a:custGeom>
              <a:rect b="b" l="l" r="r" t="t"/>
              <a:pathLst>
                <a:path extrusionOk="0" h="30015" w="14319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-2053600" y="-11239700"/>
              <a:ext cx="2956800" cy="7902350"/>
            </a:xfrm>
            <a:custGeom>
              <a:rect b="b" l="l" r="r" t="t"/>
              <a:pathLst>
                <a:path extrusionOk="0" h="316094" w="118272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8"/>
            <p:cNvSpPr/>
            <p:nvPr/>
          </p:nvSpPr>
          <p:spPr>
            <a:xfrm>
              <a:off x="-2036100" y="-17187125"/>
              <a:ext cx="2851725" cy="5138175"/>
            </a:xfrm>
            <a:custGeom>
              <a:rect b="b" l="l" r="r" t="t"/>
              <a:pathLst>
                <a:path extrusionOk="0" h="205527" w="114069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8"/>
            <p:cNvSpPr/>
            <p:nvPr/>
          </p:nvSpPr>
          <p:spPr>
            <a:xfrm>
              <a:off x="-1996250" y="-17436575"/>
              <a:ext cx="2799500" cy="468925"/>
            </a:xfrm>
            <a:custGeom>
              <a:rect b="b" l="l" r="r" t="t"/>
              <a:pathLst>
                <a:path extrusionOk="0" h="18757" w="11198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-1943250" y="-17151050"/>
              <a:ext cx="2699100" cy="4780025"/>
            </a:xfrm>
            <a:custGeom>
              <a:rect b="b" l="l" r="r" t="t"/>
              <a:pathLst>
                <a:path extrusionOk="0" h="191201" w="107964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-2728275" y="-19743500"/>
              <a:ext cx="4216600" cy="8410350"/>
            </a:xfrm>
            <a:custGeom>
              <a:rect b="b" l="l" r="r" t="t"/>
              <a:pathLst>
                <a:path extrusionOk="0" h="336414" w="168664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-1810400" y="-16626275"/>
              <a:ext cx="2389625" cy="3802075"/>
            </a:xfrm>
            <a:custGeom>
              <a:rect b="b" l="l" r="r" t="t"/>
              <a:pathLst>
                <a:path extrusionOk="0" h="152083" w="95585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>
              <a:off x="-1783850" y="-9787750"/>
              <a:ext cx="2350250" cy="1202525"/>
            </a:xfrm>
            <a:custGeom>
              <a:rect b="b" l="l" r="r" t="t"/>
              <a:pathLst>
                <a:path extrusionOk="0" h="48101" w="9401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8"/>
            <p:cNvSpPr/>
            <p:nvPr/>
          </p:nvSpPr>
          <p:spPr>
            <a:xfrm>
              <a:off x="-1710925" y="-9517475"/>
              <a:ext cx="2219800" cy="699575"/>
            </a:xfrm>
            <a:custGeom>
              <a:rect b="b" l="l" r="r" t="t"/>
              <a:pathLst>
                <a:path extrusionOk="0" h="27983" w="88792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8"/>
            <p:cNvSpPr/>
            <p:nvPr/>
          </p:nvSpPr>
          <p:spPr>
            <a:xfrm>
              <a:off x="-1666850" y="-18849400"/>
              <a:ext cx="282325" cy="732100"/>
            </a:xfrm>
            <a:custGeom>
              <a:rect b="b" l="l" r="r" t="t"/>
              <a:pathLst>
                <a:path extrusionOk="0" h="29284" w="11293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8"/>
            <p:cNvSpPr/>
            <p:nvPr/>
          </p:nvSpPr>
          <p:spPr>
            <a:xfrm>
              <a:off x="-1569625" y="-7377675"/>
              <a:ext cx="493825" cy="1643475"/>
            </a:xfrm>
            <a:custGeom>
              <a:rect b="b" l="l" r="r" t="t"/>
              <a:pathLst>
                <a:path extrusionOk="0" h="65739" w="19753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8"/>
            <p:cNvSpPr/>
            <p:nvPr/>
          </p:nvSpPr>
          <p:spPr>
            <a:xfrm>
              <a:off x="-1493675" y="-7112500"/>
              <a:ext cx="338325" cy="1172050"/>
            </a:xfrm>
            <a:custGeom>
              <a:rect b="b" l="l" r="r" t="t"/>
              <a:pathLst>
                <a:path extrusionOk="0" h="46882" w="13533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-1354500" y="-18871225"/>
              <a:ext cx="376675" cy="744775"/>
            </a:xfrm>
            <a:custGeom>
              <a:rect b="b" l="l" r="r" t="t"/>
              <a:pathLst>
                <a:path extrusionOk="0" h="29791" w="15067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-1149175" y="-15245450"/>
              <a:ext cx="354475" cy="1764900"/>
            </a:xfrm>
            <a:custGeom>
              <a:rect b="b" l="l" r="r" t="t"/>
              <a:pathLst>
                <a:path extrusionOk="0" h="70596" w="14179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-1736425" y="-16450000"/>
              <a:ext cx="2244250" cy="3373825"/>
            </a:xfrm>
            <a:custGeom>
              <a:rect b="b" l="l" r="r" t="t"/>
              <a:pathLst>
                <a:path extrusionOk="0" h="134953" w="8977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-1038825" y="-4551550"/>
              <a:ext cx="870625" cy="1340200"/>
            </a:xfrm>
            <a:custGeom>
              <a:rect b="b" l="l" r="r" t="t"/>
              <a:pathLst>
                <a:path extrusionOk="0" h="53608" w="34825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-966525" y="-18878350"/>
              <a:ext cx="306950" cy="741225"/>
            </a:xfrm>
            <a:custGeom>
              <a:rect b="b" l="l" r="r" t="t"/>
              <a:pathLst>
                <a:path extrusionOk="0" h="29649" w="12278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-1032950" y="-16307225"/>
              <a:ext cx="858250" cy="981525"/>
            </a:xfrm>
            <a:custGeom>
              <a:rect b="b" l="l" r="r" t="t"/>
              <a:pathLst>
                <a:path extrusionOk="0" h="39261" w="3433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-716375" y="-1013650"/>
              <a:ext cx="410350" cy="988125"/>
            </a:xfrm>
            <a:custGeom>
              <a:rect b="b" l="l" r="r" t="t"/>
              <a:pathLst>
                <a:path extrusionOk="0" h="39525" w="16414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-665500" y="-18876325"/>
              <a:ext cx="383625" cy="730075"/>
            </a:xfrm>
            <a:custGeom>
              <a:rect b="b" l="l" r="r" t="t"/>
              <a:pathLst>
                <a:path extrusionOk="0" h="29203" w="15345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-570100" y="-2895375"/>
              <a:ext cx="87300" cy="1707475"/>
            </a:xfrm>
            <a:custGeom>
              <a:rect b="b" l="l" r="r" t="t"/>
              <a:pathLst>
                <a:path extrusionOk="0" h="68299" w="3492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-267400" y="-18858525"/>
              <a:ext cx="355075" cy="701600"/>
            </a:xfrm>
            <a:custGeom>
              <a:rect b="b" l="l" r="r" t="t"/>
              <a:pathLst>
                <a:path extrusionOk="0" h="28064" w="14203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-204450" y="-7391400"/>
              <a:ext cx="503475" cy="1695300"/>
            </a:xfrm>
            <a:custGeom>
              <a:rect b="b" l="l" r="r" t="t"/>
              <a:pathLst>
                <a:path extrusionOk="0" h="67812" w="20139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-127625" y="-7132300"/>
              <a:ext cx="351925" cy="1187275"/>
            </a:xfrm>
            <a:custGeom>
              <a:rect b="b" l="l" r="r" t="t"/>
              <a:pathLst>
                <a:path extrusionOk="0" h="47491" w="14077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110900" y="-18833125"/>
              <a:ext cx="342275" cy="665025"/>
            </a:xfrm>
            <a:custGeom>
              <a:rect b="b" l="l" r="r" t="t"/>
              <a:pathLst>
                <a:path extrusionOk="0" h="26601" w="13691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453150" y="-18811800"/>
              <a:ext cx="332300" cy="645725"/>
            </a:xfrm>
            <a:custGeom>
              <a:rect b="b" l="l" r="r" t="t"/>
              <a:pathLst>
                <a:path extrusionOk="0" h="25829" w="13292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504625" y="-21165975"/>
              <a:ext cx="699125" cy="1153750"/>
            </a:xfrm>
            <a:custGeom>
              <a:rect b="b" l="l" r="r" t="t"/>
              <a:pathLst>
                <a:path extrusionOk="0" h="46150" w="27965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743750" y="-27620425"/>
              <a:ext cx="1011625" cy="1712050"/>
            </a:xfrm>
            <a:custGeom>
              <a:rect b="b" l="l" r="r" t="t"/>
              <a:pathLst>
                <a:path extrusionOk="0" h="68482" w="40465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770925" y="-22384725"/>
              <a:ext cx="568400" cy="1229425"/>
            </a:xfrm>
            <a:custGeom>
              <a:rect b="b" l="l" r="r" t="t"/>
              <a:pathLst>
                <a:path extrusionOk="0" h="49177" w="22736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971850" y="-7112500"/>
              <a:ext cx="481600" cy="531925"/>
            </a:xfrm>
            <a:custGeom>
              <a:rect b="b" l="l" r="r" t="t"/>
              <a:pathLst>
                <a:path extrusionOk="0" h="21277" w="19264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946050" y="-23650725"/>
              <a:ext cx="431925" cy="1138000"/>
            </a:xfrm>
            <a:custGeom>
              <a:rect b="b" l="l" r="r" t="t"/>
              <a:pathLst>
                <a:path extrusionOk="0" h="45520" w="17277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984675" y="-25733125"/>
              <a:ext cx="398575" cy="865700"/>
            </a:xfrm>
            <a:custGeom>
              <a:rect b="b" l="l" r="r" t="t"/>
              <a:pathLst>
                <a:path extrusionOk="0" h="34628" w="15943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1013525" y="-24723175"/>
              <a:ext cx="366700" cy="944450"/>
            </a:xfrm>
            <a:custGeom>
              <a:rect b="b" l="l" r="r" t="t"/>
              <a:pathLst>
                <a:path extrusionOk="0" h="37778" w="14668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1493575" y="-8152925"/>
              <a:ext cx="316750" cy="2629050"/>
            </a:xfrm>
            <a:custGeom>
              <a:rect b="b" l="l" r="r" t="t"/>
              <a:pathLst>
                <a:path extrusionOk="0" h="105162" w="1267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-4174650" y="-15070700"/>
              <a:ext cx="1825" cy="6125"/>
            </a:xfrm>
            <a:custGeom>
              <a:rect b="b" l="l" r="r" t="t"/>
              <a:pathLst>
                <a:path extrusionOk="0" h="245" w="73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2" name="Google Shape;1072;p38"/>
          <p:cNvSpPr/>
          <p:nvPr/>
        </p:nvSpPr>
        <p:spPr>
          <a:xfrm rot="-3704814">
            <a:off x="1249084" y="2220293"/>
            <a:ext cx="632013" cy="295985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8"/>
          <p:cNvSpPr/>
          <p:nvPr/>
        </p:nvSpPr>
        <p:spPr>
          <a:xfrm rot="-6080102">
            <a:off x="883831" y="1601020"/>
            <a:ext cx="631841" cy="296041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8"/>
          <p:cNvSpPr/>
          <p:nvPr/>
        </p:nvSpPr>
        <p:spPr>
          <a:xfrm rot="-8100000">
            <a:off x="498834" y="2220141"/>
            <a:ext cx="631651" cy="296029"/>
          </a:xfrm>
          <a:custGeom>
            <a:rect b="b" l="l" r="r" t="t"/>
            <a:pathLst>
              <a:path extrusionOk="0" h="72243" w="28224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8"/>
          <p:cNvSpPr txBox="1"/>
          <p:nvPr/>
        </p:nvSpPr>
        <p:spPr>
          <a:xfrm>
            <a:off x="1406950" y="678500"/>
            <a:ext cx="6207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1C1C1B"/>
                </a:solidFill>
                <a:latin typeface="Do Hyeon"/>
                <a:ea typeface="Do Hyeon"/>
                <a:cs typeface="Do Hyeon"/>
                <a:sym typeface="Do Hyeon"/>
              </a:rPr>
              <a:t>Don’t forget conservation of charge (</a:t>
            </a:r>
            <a:r>
              <a:rPr lang="en-GB"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kirchoff’s current law)</a:t>
            </a:r>
            <a:endParaRPr sz="2800">
              <a:solidFill>
                <a:srgbClr val="FFFFFF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076" name="Google Shape;1076;p38"/>
          <p:cNvSpPr txBox="1"/>
          <p:nvPr/>
        </p:nvSpPr>
        <p:spPr>
          <a:xfrm>
            <a:off x="1970400" y="1624850"/>
            <a:ext cx="5643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There is </a:t>
            </a:r>
            <a:r>
              <a:rPr lang="en-GB" sz="1800">
                <a:solidFill>
                  <a:schemeClr val="dk1"/>
                </a:solidFill>
              </a:rPr>
              <a:t>absolutely</a:t>
            </a:r>
            <a:r>
              <a:rPr lang="en-GB" sz="1800">
                <a:solidFill>
                  <a:schemeClr val="dk1"/>
                </a:solidFill>
              </a:rPr>
              <a:t> no way of making or destroying charge. All of it is always conserved.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7" name="Google Shape;1077;p38"/>
          <p:cNvSpPr/>
          <p:nvPr/>
        </p:nvSpPr>
        <p:spPr>
          <a:xfrm>
            <a:off x="2622850" y="2407550"/>
            <a:ext cx="656100" cy="6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++</a:t>
            </a:r>
            <a:endParaRPr sz="1800"/>
          </a:p>
        </p:txBody>
      </p:sp>
      <p:sp>
        <p:nvSpPr>
          <p:cNvPr id="1078" name="Google Shape;1078;p38"/>
          <p:cNvSpPr/>
          <p:nvPr/>
        </p:nvSpPr>
        <p:spPr>
          <a:xfrm>
            <a:off x="2208550" y="3341363"/>
            <a:ext cx="414300" cy="41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+</a:t>
            </a:r>
            <a:endParaRPr sz="1800"/>
          </a:p>
        </p:txBody>
      </p:sp>
      <p:sp>
        <p:nvSpPr>
          <p:cNvPr id="1079" name="Google Shape;1079;p38"/>
          <p:cNvSpPr/>
          <p:nvPr/>
        </p:nvSpPr>
        <p:spPr>
          <a:xfrm>
            <a:off x="3278950" y="3341375"/>
            <a:ext cx="414300" cy="41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+</a:t>
            </a:r>
            <a:endParaRPr sz="1800"/>
          </a:p>
        </p:txBody>
      </p:sp>
      <p:cxnSp>
        <p:nvCxnSpPr>
          <p:cNvPr id="1080" name="Google Shape;1080;p38"/>
          <p:cNvCxnSpPr>
            <a:stCxn id="1077" idx="3"/>
            <a:endCxn id="1078" idx="0"/>
          </p:cNvCxnSpPr>
          <p:nvPr/>
        </p:nvCxnSpPr>
        <p:spPr>
          <a:xfrm flipH="1">
            <a:off x="2415634" y="2967566"/>
            <a:ext cx="303300" cy="373800"/>
          </a:xfrm>
          <a:prstGeom prst="straightConnector1">
            <a:avLst/>
          </a:prstGeom>
          <a:noFill/>
          <a:ln cap="flat" cmpd="sng" w="28575">
            <a:solidFill>
              <a:srgbClr val="1C1C1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1" name="Google Shape;1081;p38"/>
          <p:cNvCxnSpPr>
            <a:stCxn id="1077" idx="5"/>
            <a:endCxn id="1079" idx="0"/>
          </p:cNvCxnSpPr>
          <p:nvPr/>
        </p:nvCxnSpPr>
        <p:spPr>
          <a:xfrm>
            <a:off x="3182866" y="2967566"/>
            <a:ext cx="303300" cy="373800"/>
          </a:xfrm>
          <a:prstGeom prst="straightConnector1">
            <a:avLst/>
          </a:prstGeom>
          <a:noFill/>
          <a:ln cap="flat" cmpd="sng" w="28575">
            <a:solidFill>
              <a:srgbClr val="1C1C1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2" name="Google Shape;1082;p38"/>
          <p:cNvSpPr/>
          <p:nvPr/>
        </p:nvSpPr>
        <p:spPr>
          <a:xfrm>
            <a:off x="5733050" y="2342475"/>
            <a:ext cx="656100" cy="6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++</a:t>
            </a:r>
            <a:endParaRPr sz="1800"/>
          </a:p>
        </p:txBody>
      </p:sp>
      <p:sp>
        <p:nvSpPr>
          <p:cNvPr id="1083" name="Google Shape;1083;p38"/>
          <p:cNvSpPr/>
          <p:nvPr/>
        </p:nvSpPr>
        <p:spPr>
          <a:xfrm>
            <a:off x="5318750" y="3276288"/>
            <a:ext cx="414300" cy="41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84" name="Google Shape;1084;p38"/>
          <p:cNvSpPr/>
          <p:nvPr/>
        </p:nvSpPr>
        <p:spPr>
          <a:xfrm>
            <a:off x="6389150" y="3276300"/>
            <a:ext cx="414300" cy="41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-</a:t>
            </a:r>
            <a:endParaRPr sz="2300"/>
          </a:p>
        </p:txBody>
      </p:sp>
      <p:cxnSp>
        <p:nvCxnSpPr>
          <p:cNvPr id="1085" name="Google Shape;1085;p38"/>
          <p:cNvCxnSpPr>
            <a:stCxn id="1082" idx="3"/>
            <a:endCxn id="1083" idx="0"/>
          </p:cNvCxnSpPr>
          <p:nvPr/>
        </p:nvCxnSpPr>
        <p:spPr>
          <a:xfrm flipH="1">
            <a:off x="5525834" y="2902491"/>
            <a:ext cx="303300" cy="373800"/>
          </a:xfrm>
          <a:prstGeom prst="straightConnector1">
            <a:avLst/>
          </a:prstGeom>
          <a:noFill/>
          <a:ln cap="flat" cmpd="sng" w="28575">
            <a:solidFill>
              <a:srgbClr val="1C1C1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6" name="Google Shape;1086;p38"/>
          <p:cNvCxnSpPr>
            <a:stCxn id="1082" idx="5"/>
            <a:endCxn id="1084" idx="0"/>
          </p:cNvCxnSpPr>
          <p:nvPr/>
        </p:nvCxnSpPr>
        <p:spPr>
          <a:xfrm>
            <a:off x="6293066" y="2902491"/>
            <a:ext cx="303300" cy="373800"/>
          </a:xfrm>
          <a:prstGeom prst="straightConnector1">
            <a:avLst/>
          </a:prstGeom>
          <a:noFill/>
          <a:ln cap="flat" cmpd="sng" w="28575">
            <a:solidFill>
              <a:srgbClr val="1C1C1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7" name="Google Shape;1087;p38"/>
          <p:cNvSpPr txBox="1"/>
          <p:nvPr/>
        </p:nvSpPr>
        <p:spPr>
          <a:xfrm>
            <a:off x="5237750" y="3276300"/>
            <a:ext cx="7068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+++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39"/>
          <p:cNvSpPr txBox="1"/>
          <p:nvPr>
            <p:ph type="title"/>
          </p:nvPr>
        </p:nvSpPr>
        <p:spPr>
          <a:xfrm>
            <a:off x="720000" y="1482950"/>
            <a:ext cx="428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Building circuits</a:t>
            </a:r>
            <a:endParaRPr/>
          </a:p>
        </p:txBody>
      </p:sp>
      <p:grpSp>
        <p:nvGrpSpPr>
          <p:cNvPr id="1093" name="Google Shape;1093;p39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1094" name="Google Shape;1094;p39"/>
            <p:cNvSpPr/>
            <p:nvPr/>
          </p:nvSpPr>
          <p:spPr>
            <a:xfrm>
              <a:off x="-8450525" y="238125"/>
              <a:ext cx="8822050" cy="5238750"/>
            </a:xfrm>
            <a:custGeom>
              <a:rect b="b" l="l" r="r" t="t"/>
              <a:pathLst>
                <a:path extrusionOk="0" h="209550" w="352882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39975" y="1500800"/>
              <a:ext cx="240050" cy="153700"/>
            </a:xfrm>
            <a:custGeom>
              <a:rect b="b" l="l" r="r" t="t"/>
              <a:pathLst>
                <a:path extrusionOk="0" h="6148" w="9602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-829825" y="1448875"/>
              <a:ext cx="837500" cy="607475"/>
            </a:xfrm>
            <a:custGeom>
              <a:rect b="b" l="l" r="r" t="t"/>
              <a:pathLst>
                <a:path extrusionOk="0" h="24299" w="3350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-273350" y="1251700"/>
              <a:ext cx="190475" cy="174050"/>
            </a:xfrm>
            <a:custGeom>
              <a:rect b="b" l="l" r="r" t="t"/>
              <a:pathLst>
                <a:path extrusionOk="0" h="6962" w="7619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-865500" y="2053525"/>
              <a:ext cx="595525" cy="375900"/>
            </a:xfrm>
            <a:custGeom>
              <a:rect b="b" l="l" r="r" t="t"/>
              <a:pathLst>
                <a:path extrusionOk="0" h="15036" w="23821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-385925" y="2429400"/>
              <a:ext cx="40250" cy="48575"/>
            </a:xfrm>
            <a:custGeom>
              <a:rect b="b" l="l" r="r" t="t"/>
              <a:pathLst>
                <a:path extrusionOk="0" h="1943" w="161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-919175" y="2279450"/>
              <a:ext cx="557925" cy="198150"/>
            </a:xfrm>
            <a:custGeom>
              <a:rect b="b" l="l" r="r" t="t"/>
              <a:pathLst>
                <a:path extrusionOk="0" h="7926" w="22317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-1153450" y="2343700"/>
              <a:ext cx="767550" cy="503450"/>
            </a:xfrm>
            <a:custGeom>
              <a:rect b="b" l="l" r="r" t="t"/>
              <a:pathLst>
                <a:path extrusionOk="0" h="20138" w="30702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-761075" y="2847125"/>
              <a:ext cx="107825" cy="78075"/>
            </a:xfrm>
            <a:custGeom>
              <a:rect b="b" l="l" r="r" t="t"/>
              <a:pathLst>
                <a:path extrusionOk="0" h="3123" w="4313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-816175" y="1250200"/>
              <a:ext cx="182800" cy="188425"/>
            </a:xfrm>
            <a:custGeom>
              <a:rect b="b" l="l" r="r" t="t"/>
              <a:pathLst>
                <a:path extrusionOk="0" h="7537" w="7312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-1189850" y="2542375"/>
              <a:ext cx="482950" cy="343425"/>
            </a:xfrm>
            <a:custGeom>
              <a:rect b="b" l="l" r="r" t="t"/>
              <a:pathLst>
                <a:path extrusionOk="0" h="13737" w="19318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-1404975" y="2564975"/>
              <a:ext cx="643925" cy="540425"/>
            </a:xfrm>
            <a:custGeom>
              <a:rect b="b" l="l" r="r" t="t"/>
              <a:pathLst>
                <a:path extrusionOk="0" h="21617" w="25757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-938575" y="2275725"/>
              <a:ext cx="73100" cy="68000"/>
            </a:xfrm>
            <a:custGeom>
              <a:rect b="b" l="l" r="r" t="t"/>
              <a:pathLst>
                <a:path extrusionOk="0" h="2720" w="2924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-1207100" y="2524275"/>
              <a:ext cx="53675" cy="40725"/>
            </a:xfrm>
            <a:custGeom>
              <a:rect b="b" l="l" r="r" t="t"/>
              <a:pathLst>
                <a:path extrusionOk="0" h="1629" w="2147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-1767650" y="2676825"/>
              <a:ext cx="538050" cy="899325"/>
            </a:xfrm>
            <a:custGeom>
              <a:rect b="b" l="l" r="r" t="t"/>
              <a:pathLst>
                <a:path extrusionOk="0" h="35973" w="21522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-6739200" y="2271425"/>
              <a:ext cx="4864975" cy="1701150"/>
            </a:xfrm>
            <a:custGeom>
              <a:rect b="b" l="l" r="r" t="t"/>
              <a:pathLst>
                <a:path extrusionOk="0" h="68046" w="194599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-6285500" y="3448225"/>
              <a:ext cx="3923800" cy="261800"/>
            </a:xfrm>
            <a:custGeom>
              <a:rect b="b" l="l" r="r" t="t"/>
              <a:pathLst>
                <a:path extrusionOk="0" h="10472" w="156952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-6235675" y="3094175"/>
              <a:ext cx="3825825" cy="291875"/>
            </a:xfrm>
            <a:custGeom>
              <a:rect b="b" l="l" r="r" t="t"/>
              <a:pathLst>
                <a:path extrusionOk="0" h="11675" w="153033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-2760100" y="2694375"/>
              <a:ext cx="352400" cy="250250"/>
            </a:xfrm>
            <a:custGeom>
              <a:rect b="b" l="l" r="r" t="t"/>
              <a:pathLst>
                <a:path extrusionOk="0" h="10010" w="14096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-2780925" y="4468325"/>
              <a:ext cx="344250" cy="421675"/>
            </a:xfrm>
            <a:custGeom>
              <a:rect b="b" l="l" r="r" t="t"/>
              <a:pathLst>
                <a:path extrusionOk="0" h="16867" w="1377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-6232800" y="3507600"/>
              <a:ext cx="3794925" cy="144000"/>
            </a:xfrm>
            <a:custGeom>
              <a:rect b="b" l="l" r="r" t="t"/>
              <a:pathLst>
                <a:path extrusionOk="0" h="5760" w="151797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-6186100" y="3167925"/>
              <a:ext cx="3701275" cy="157075"/>
            </a:xfrm>
            <a:custGeom>
              <a:rect b="b" l="l" r="r" t="t"/>
              <a:pathLst>
                <a:path extrusionOk="0" h="6283" w="148051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-2686800" y="2758050"/>
              <a:ext cx="196225" cy="128675"/>
            </a:xfrm>
            <a:custGeom>
              <a:rect b="b" l="l" r="r" t="t"/>
              <a:pathLst>
                <a:path extrusionOk="0" h="5147" w="7849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-4431900" y="4030250"/>
              <a:ext cx="1709200" cy="1366350"/>
            </a:xfrm>
            <a:custGeom>
              <a:rect b="b" l="l" r="r" t="t"/>
              <a:pathLst>
                <a:path extrusionOk="0" h="54654" w="68368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-3670125" y="1461200"/>
              <a:ext cx="682975" cy="262375"/>
            </a:xfrm>
            <a:custGeom>
              <a:rect b="b" l="l" r="r" t="t"/>
              <a:pathLst>
                <a:path extrusionOk="0" h="10495" w="27319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-3623425" y="2122600"/>
              <a:ext cx="582125" cy="79775"/>
            </a:xfrm>
            <a:custGeom>
              <a:rect b="b" l="l" r="r" t="t"/>
              <a:pathLst>
                <a:path extrusionOk="0" h="3191" w="23285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-3642575" y="1753625"/>
              <a:ext cx="605350" cy="164900"/>
            </a:xfrm>
            <a:custGeom>
              <a:rect b="b" l="l" r="r" t="t"/>
              <a:pathLst>
                <a:path extrusionOk="0" h="6596" w="24214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-3629400" y="1961450"/>
              <a:ext cx="579725" cy="116175"/>
            </a:xfrm>
            <a:custGeom>
              <a:rect b="b" l="l" r="r" t="t"/>
              <a:pathLst>
                <a:path extrusionOk="0" h="4647" w="23189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-4060350" y="360050"/>
              <a:ext cx="1789200" cy="394775"/>
            </a:xfrm>
            <a:custGeom>
              <a:rect b="b" l="l" r="r" t="t"/>
              <a:pathLst>
                <a:path extrusionOk="0" h="15791" w="71568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-3391525" y="2699800"/>
              <a:ext cx="332500" cy="252675"/>
            </a:xfrm>
            <a:custGeom>
              <a:rect b="b" l="l" r="r" t="t"/>
              <a:pathLst>
                <a:path extrusionOk="0" h="10107" w="1330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-3413575" y="4511275"/>
              <a:ext cx="340650" cy="243525"/>
            </a:xfrm>
            <a:custGeom>
              <a:rect b="b" l="l" r="r" t="t"/>
              <a:pathLst>
                <a:path extrusionOk="0" h="9741" w="13626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-3324225" y="2759350"/>
              <a:ext cx="188300" cy="133925"/>
            </a:xfrm>
            <a:custGeom>
              <a:rect b="b" l="l" r="r" t="t"/>
              <a:pathLst>
                <a:path extrusionOk="0" h="5357" w="7532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-3793725" y="728475"/>
              <a:ext cx="1082775" cy="784100"/>
            </a:xfrm>
            <a:custGeom>
              <a:rect b="b" l="l" r="r" t="t"/>
              <a:pathLst>
                <a:path extrusionOk="0" h="31364" w="43311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-6211725" y="2677750"/>
              <a:ext cx="2663550" cy="317850"/>
            </a:xfrm>
            <a:custGeom>
              <a:rect b="b" l="l" r="r" t="t"/>
              <a:pathLst>
                <a:path extrusionOk="0" h="12714" w="106542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-6144425" y="2771675"/>
              <a:ext cx="2517675" cy="153150"/>
            </a:xfrm>
            <a:custGeom>
              <a:rect b="b" l="l" r="r" t="t"/>
              <a:pathLst>
                <a:path extrusionOk="0" h="6126" w="100707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-4274500" y="4187100"/>
              <a:ext cx="241000" cy="151475"/>
            </a:xfrm>
            <a:custGeom>
              <a:rect b="b" l="l" r="r" t="t"/>
              <a:pathLst>
                <a:path extrusionOk="0" h="6059" w="964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-4280025" y="4631900"/>
              <a:ext cx="246525" cy="180025"/>
            </a:xfrm>
            <a:custGeom>
              <a:rect b="b" l="l" r="r" t="t"/>
              <a:pathLst>
                <a:path extrusionOk="0" h="7201" w="9861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-4301575" y="5172125"/>
              <a:ext cx="250350" cy="161925"/>
            </a:xfrm>
            <a:custGeom>
              <a:rect b="b" l="l" r="r" t="t"/>
              <a:pathLst>
                <a:path extrusionOk="0" h="6477" w="10014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-6157100" y="4039400"/>
              <a:ext cx="1692900" cy="1345800"/>
            </a:xfrm>
            <a:custGeom>
              <a:rect b="b" l="l" r="r" t="t"/>
              <a:pathLst>
                <a:path extrusionOk="0" h="53832" w="67716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-6405750" y="303275"/>
              <a:ext cx="1745600" cy="427275"/>
            </a:xfrm>
            <a:custGeom>
              <a:rect b="b" l="l" r="r" t="t"/>
              <a:pathLst>
                <a:path extrusionOk="0" h="17091" w="69824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-6107050" y="729600"/>
              <a:ext cx="1159200" cy="743950"/>
            </a:xfrm>
            <a:custGeom>
              <a:rect b="b" l="l" r="r" t="t"/>
              <a:pathLst>
                <a:path extrusionOk="0" h="29758" w="46368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-5767600" y="1494825"/>
              <a:ext cx="458275" cy="160225"/>
            </a:xfrm>
            <a:custGeom>
              <a:rect b="b" l="l" r="r" t="t"/>
              <a:pathLst>
                <a:path extrusionOk="0" h="6409" w="18331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-5737425" y="1689775"/>
              <a:ext cx="413000" cy="158175"/>
            </a:xfrm>
            <a:custGeom>
              <a:rect b="b" l="l" r="r" t="t"/>
              <a:pathLst>
                <a:path extrusionOk="0" h="6327" w="1652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-5755150" y="1898150"/>
              <a:ext cx="419700" cy="127575"/>
            </a:xfrm>
            <a:custGeom>
              <a:rect b="b" l="l" r="r" t="t"/>
              <a:pathLst>
                <a:path extrusionOk="0" h="5103" w="16788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-5793725" y="2066400"/>
              <a:ext cx="454925" cy="125875"/>
            </a:xfrm>
            <a:custGeom>
              <a:rect b="b" l="l" r="r" t="t"/>
              <a:pathLst>
                <a:path extrusionOk="0" h="5035" w="18197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-5692150" y="4502500"/>
              <a:ext cx="341150" cy="268725"/>
            </a:xfrm>
            <a:custGeom>
              <a:rect b="b" l="l" r="r" t="t"/>
              <a:pathLst>
                <a:path extrusionOk="0" h="10749" w="13646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-6297725" y="4417900"/>
              <a:ext cx="365325" cy="461825"/>
            </a:xfrm>
            <a:custGeom>
              <a:rect b="b" l="l" r="r" t="t"/>
              <a:pathLst>
                <a:path extrusionOk="0" h="18473" w="14613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-7405875" y="2742175"/>
              <a:ext cx="596750" cy="837150"/>
            </a:xfrm>
            <a:custGeom>
              <a:rect b="b" l="l" r="r" t="t"/>
              <a:pathLst>
                <a:path extrusionOk="0" h="33486" w="2387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-7338075" y="1315175"/>
              <a:ext cx="196450" cy="113550"/>
            </a:xfrm>
            <a:custGeom>
              <a:rect b="b" l="l" r="r" t="t"/>
              <a:pathLst>
                <a:path extrusionOk="0" h="4542" w="7858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-7780525" y="2572450"/>
              <a:ext cx="656150" cy="459000"/>
            </a:xfrm>
            <a:custGeom>
              <a:rect b="b" l="l" r="r" t="t"/>
              <a:pathLst>
                <a:path extrusionOk="0" h="18360" w="26246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-8355425" y="1149725"/>
              <a:ext cx="964675" cy="609525"/>
            </a:xfrm>
            <a:custGeom>
              <a:rect b="b" l="l" r="r" t="t"/>
              <a:pathLst>
                <a:path extrusionOk="0" h="24381" w="38587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-8055525" y="2241925"/>
              <a:ext cx="702850" cy="444075"/>
            </a:xfrm>
            <a:custGeom>
              <a:rect b="b" l="l" r="r" t="t"/>
              <a:pathLst>
                <a:path extrusionOk="0" h="17763" w="28114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-7752725" y="965625"/>
              <a:ext cx="155950" cy="154450"/>
            </a:xfrm>
            <a:custGeom>
              <a:rect b="b" l="l" r="r" t="t"/>
              <a:pathLst>
                <a:path extrusionOk="0" h="6178" w="6238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-8186550" y="1965750"/>
              <a:ext cx="632675" cy="327750"/>
            </a:xfrm>
            <a:custGeom>
              <a:rect b="b" l="l" r="r" t="t"/>
              <a:pathLst>
                <a:path extrusionOk="0" h="13110" w="25307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-8260825" y="1747100"/>
              <a:ext cx="622375" cy="229325"/>
            </a:xfrm>
            <a:custGeom>
              <a:rect b="b" l="l" r="r" t="t"/>
              <a:pathLst>
                <a:path extrusionOk="0" h="9173" w="24895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-8284775" y="976250"/>
              <a:ext cx="184475" cy="188825"/>
            </a:xfrm>
            <a:custGeom>
              <a:rect b="b" l="l" r="r" t="t"/>
              <a:pathLst>
                <a:path extrusionOk="0" h="7553" w="7379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